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3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4.xml" ContentType="application/vnd.openxmlformats-officedocument.theme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5.xml" ContentType="application/vnd.openxmlformats-officedocument.theme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theme/theme6.xml" ContentType="application/vnd.openxmlformats-officedocument.theme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theme/theme7.xml" ContentType="application/vnd.openxmlformats-officedocument.theme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theme/theme8.xml" ContentType="application/vnd.openxmlformats-officedocument.theme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4" r:id="rId1"/>
    <p:sldMasterId id="2147483840" r:id="rId2"/>
    <p:sldMasterId id="2147483871" r:id="rId3"/>
    <p:sldMasterId id="2147483885" r:id="rId4"/>
    <p:sldMasterId id="2147483903" r:id="rId5"/>
    <p:sldMasterId id="2147483915" r:id="rId6"/>
    <p:sldMasterId id="2147483927" r:id="rId7"/>
    <p:sldMasterId id="2147483940" r:id="rId8"/>
    <p:sldMasterId id="2147483954" r:id="rId9"/>
  </p:sldMasterIdLst>
  <p:notesMasterIdLst>
    <p:notesMasterId r:id="rId23"/>
  </p:notesMasterIdLst>
  <p:handoutMasterIdLst>
    <p:handoutMasterId r:id="rId24"/>
  </p:handoutMasterIdLst>
  <p:sldIdLst>
    <p:sldId id="680" r:id="rId10"/>
    <p:sldId id="667" r:id="rId11"/>
    <p:sldId id="674" r:id="rId12"/>
    <p:sldId id="675" r:id="rId13"/>
    <p:sldId id="677" r:id="rId14"/>
    <p:sldId id="678" r:id="rId15"/>
    <p:sldId id="686" r:id="rId16"/>
    <p:sldId id="670" r:id="rId17"/>
    <p:sldId id="656" r:id="rId18"/>
    <p:sldId id="659" r:id="rId19"/>
    <p:sldId id="657" r:id="rId20"/>
    <p:sldId id="684" r:id="rId21"/>
    <p:sldId id="665" r:id="rId22"/>
  </p:sldIdLst>
  <p:sldSz cx="9144000" cy="5143500" type="screen16x9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83">
          <p15:clr>
            <a:srgbClr val="A4A3A4"/>
          </p15:clr>
        </p15:guide>
        <p15:guide id="2" orient="horz" pos="743">
          <p15:clr>
            <a:srgbClr val="A4A3A4"/>
          </p15:clr>
        </p15:guide>
        <p15:guide id="3" orient="horz" pos="893">
          <p15:clr>
            <a:srgbClr val="A4A3A4"/>
          </p15:clr>
        </p15:guide>
        <p15:guide id="4" orient="horz" pos="384">
          <p15:clr>
            <a:srgbClr val="A4A3A4"/>
          </p15:clr>
        </p15:guide>
        <p15:guide id="5" orient="horz" pos="1671">
          <p15:clr>
            <a:srgbClr val="A4A3A4"/>
          </p15:clr>
        </p15:guide>
        <p15:guide id="6" orient="horz" pos="2236">
          <p15:clr>
            <a:srgbClr val="A4A3A4"/>
          </p15:clr>
        </p15:guide>
        <p15:guide id="7" orient="horz" pos="146">
          <p15:clr>
            <a:srgbClr val="A4A3A4"/>
          </p15:clr>
        </p15:guide>
        <p15:guide id="8" orient="horz" pos="2443">
          <p15:clr>
            <a:srgbClr val="A4A3A4"/>
          </p15:clr>
        </p15:guide>
        <p15:guide id="9" pos="1794">
          <p15:clr>
            <a:srgbClr val="A4A3A4"/>
          </p15:clr>
        </p15:guide>
        <p15:guide id="10" pos="2736">
          <p15:clr>
            <a:srgbClr val="A4A3A4"/>
          </p15:clr>
        </p15:guide>
        <p15:guide id="11" pos="202">
          <p15:clr>
            <a:srgbClr val="A4A3A4"/>
          </p15:clr>
        </p15:guide>
        <p15:guide id="12" pos="5322">
          <p15:clr>
            <a:srgbClr val="A4A3A4"/>
          </p15:clr>
        </p15:guide>
        <p15:guide id="13" pos="5625">
          <p15:clr>
            <a:srgbClr val="A4A3A4"/>
          </p15:clr>
        </p15:guide>
        <p15:guide id="14" pos="2878">
          <p15:clr>
            <a:srgbClr val="A4A3A4"/>
          </p15:clr>
        </p15:guide>
        <p15:guide id="15" pos="3555">
          <p15:clr>
            <a:srgbClr val="A4A3A4"/>
          </p15:clr>
        </p15:guide>
        <p15:guide id="16" pos="1965">
          <p15:clr>
            <a:srgbClr val="A4A3A4"/>
          </p15:clr>
        </p15:guide>
        <p15:guide id="17" pos="372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B9BB"/>
    <a:srgbClr val="0096D6"/>
    <a:srgbClr val="B9B8BB"/>
    <a:srgbClr val="E5E8E8"/>
    <a:srgbClr val="87898B"/>
    <a:srgbClr val="000000"/>
    <a:srgbClr val="822980"/>
    <a:srgbClr val="B6B8BB"/>
    <a:srgbClr val="CCCCCC"/>
    <a:srgbClr val="99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88727" autoAdjust="0"/>
  </p:normalViewPr>
  <p:slideViewPr>
    <p:cSldViewPr snapToGrid="0">
      <p:cViewPr varScale="1">
        <p:scale>
          <a:sx n="118" d="100"/>
          <a:sy n="118" d="100"/>
        </p:scale>
        <p:origin x="576" y="96"/>
      </p:cViewPr>
      <p:guideLst>
        <p:guide orient="horz" pos="3083"/>
        <p:guide orient="horz" pos="743"/>
        <p:guide orient="horz" pos="893"/>
        <p:guide orient="horz" pos="384"/>
        <p:guide orient="horz" pos="1671"/>
        <p:guide orient="horz" pos="2236"/>
        <p:guide orient="horz" pos="146"/>
        <p:guide orient="horz" pos="2443"/>
        <p:guide pos="1794"/>
        <p:guide pos="2736"/>
        <p:guide pos="202"/>
        <p:guide pos="5322"/>
        <p:guide pos="5625"/>
        <p:guide pos="2878"/>
        <p:guide pos="3555"/>
        <p:guide pos="1965"/>
        <p:guide pos="3723"/>
      </p:guideLst>
    </p:cSldViewPr>
  </p:slideViewPr>
  <p:outlineViewPr>
    <p:cViewPr>
      <p:scale>
        <a:sx n="33" d="100"/>
        <a:sy n="33" d="100"/>
      </p:scale>
      <p:origin x="0" y="19848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 showGuides="1">
      <p:cViewPr varScale="1">
        <p:scale>
          <a:sx n="117" d="100"/>
          <a:sy n="117" d="100"/>
        </p:scale>
        <p:origin x="-4024" y="-11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2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>
              <a:latin typeface="HP Simplified"/>
              <a:cs typeface="HP Simplified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678B55-319B-2D4F-AE49-6C1B6E1A4DDA}" type="datetimeFigureOut">
              <a:rPr lang="en-US" smtClean="0">
                <a:latin typeface="HP Simplified"/>
                <a:cs typeface="HP Simplified"/>
              </a:rPr>
              <a:pPr/>
              <a:t>1/7/2015</a:t>
            </a:fld>
            <a:endParaRPr lang="en-GB" dirty="0">
              <a:latin typeface="HP Simplified"/>
              <a:cs typeface="HP Simplified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>
              <a:latin typeface="HP Simplified"/>
              <a:cs typeface="HP Simplified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B27340-60F0-7D46-BC5B-91B08A318A82}" type="slidenum">
              <a:rPr lang="en-GB" smtClean="0">
                <a:latin typeface="HP Simplified"/>
                <a:cs typeface="HP Simplified"/>
              </a:rPr>
              <a:pPr/>
              <a:t>‹#›</a:t>
            </a:fld>
            <a:endParaRPr lang="en-GB" dirty="0">
              <a:latin typeface="HP Simplified"/>
              <a:cs typeface="HP Simplified"/>
            </a:endParaRPr>
          </a:p>
        </p:txBody>
      </p:sp>
    </p:spTree>
    <p:extLst>
      <p:ext uri="{BB962C8B-B14F-4D97-AF65-F5344CB8AC3E}">
        <p14:creationId xmlns:p14="http://schemas.microsoft.com/office/powerpoint/2010/main" val="4932174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HP Simplified"/>
                <a:cs typeface="HP Simplified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HP Simplified"/>
                <a:cs typeface="HP Simplified"/>
              </a:defRPr>
            </a:lvl1pPr>
          </a:lstStyle>
          <a:p>
            <a:fld id="{2D9CAF8C-0805-8440-B43D-DCCAAA4D80CE}" type="datetimeFigureOut">
              <a:rPr lang="en-US" smtClean="0"/>
              <a:pPr/>
              <a:t>1/7/2015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HP Simplified"/>
                <a:cs typeface="HP Simplified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HP Simplified"/>
                <a:cs typeface="HP Simplified"/>
              </a:defRPr>
            </a:lvl1pPr>
          </a:lstStyle>
          <a:p>
            <a:fld id="{22A853E8-D85F-5D49-95D2-E1D96ABFE2B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807980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HP Simplified"/>
        <a:ea typeface="+mn-ea"/>
        <a:cs typeface="HP Simplified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HP Simplified"/>
        <a:ea typeface="+mn-ea"/>
        <a:cs typeface="HP Simplified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HP Simplified"/>
        <a:ea typeface="+mn-ea"/>
        <a:cs typeface="HP Simplified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HP Simplified"/>
        <a:ea typeface="+mn-ea"/>
        <a:cs typeface="HP Simplified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HP Simplified"/>
        <a:ea typeface="+mn-ea"/>
        <a:cs typeface="HP Simplified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A853E8-D85F-5D49-95D2-E1D96ABFE2B9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61602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A853E8-D85F-5D49-95D2-E1D96ABFE2B9}" type="slidenum">
              <a:rPr lang="en-GB" smtClean="0">
                <a:solidFill>
                  <a:prstClr val="black"/>
                </a:solidFill>
              </a:rPr>
              <a:pPr/>
              <a:t>3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76277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A853E8-D85F-5D49-95D2-E1D96ABFE2B9}" type="slidenum">
              <a:rPr lang="en-GB" smtClean="0">
                <a:solidFill>
                  <a:prstClr val="black"/>
                </a:solidFill>
              </a:rPr>
              <a:pPr/>
              <a:t>4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72374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A853E8-D85F-5D49-95D2-E1D96ABFE2B9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81951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A853E8-D85F-5D49-95D2-E1D96ABFE2B9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6417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8.xml"/></Relationships>
</file>

<file path=ppt/slideLayouts/_rels/slideLayout1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8.xml"/></Relationships>
</file>

<file path=ppt/slideLayouts/_rels/slideLayout10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8.xml"/></Relationships>
</file>

<file path=ppt/slideLayouts/_rels/slideLayout10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8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9.xml"/></Relationships>
</file>

<file path=ppt/slideLayouts/_rels/slideLayout1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9.xml"/></Relationships>
</file>

<file path=ppt/slideLayouts/_rels/slideLayout1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9.xml"/></Relationships>
</file>

<file path=ppt/slideLayouts/_rels/slideLayout1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9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7.xml"/></Relationships>
</file>

<file path=ppt/slideLayouts/_rels/slideLayout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7.xml"/></Relationships>
</file>

<file path=ppt/slideLayouts/_rels/slideLayout9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7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7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title slide 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 bwMode="black">
          <a:xfrm>
            <a:off x="329184" y="2036820"/>
            <a:ext cx="6858000" cy="1206484"/>
          </a:xfrm>
        </p:spPr>
        <p:txBody>
          <a:bodyPr anchor="b"/>
          <a:lstStyle>
            <a:lvl1pPr>
              <a:lnSpc>
                <a:spcPct val="90000"/>
              </a:lnSpc>
              <a:defRPr sz="4600" spc="-1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US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29184" y="3316628"/>
            <a:ext cx="6858000" cy="914400"/>
          </a:xfrm>
        </p:spPr>
        <p:txBody>
          <a:bodyPr/>
          <a:lstStyle>
            <a:lvl1pPr marL="0" indent="0" algn="l">
              <a:buNone/>
              <a:defRPr b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2" name="Picture 1" descr="HP_White_RGB_150_LG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9440" y="365760"/>
            <a:ext cx="1883664" cy="188366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329184" y="4758803"/>
            <a:ext cx="8012545" cy="228600"/>
          </a:xfrm>
          <a:prstGeom prst="rect">
            <a:avLst/>
          </a:prstGeom>
          <a:noFill/>
        </p:spPr>
        <p:txBody>
          <a:bodyPr wrap="square" lIns="0" rtlCol="0">
            <a:no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 smtClean="0">
                <a:solidFill>
                  <a:schemeClr val="bg1"/>
                </a:solidFill>
                <a:latin typeface="HP Simplified"/>
                <a:cs typeface="HP Simplified"/>
              </a:rPr>
              <a:t>© Copyright 2013 Hewlett-Packard Development Company, L.P. </a:t>
            </a:r>
            <a:r>
              <a:rPr lang="en-US" sz="700" b="0" i="0" baseline="0" dirty="0" smtClean="0">
                <a:solidFill>
                  <a:schemeClr val="bg1"/>
                </a:solidFill>
                <a:latin typeface="HP Simplified"/>
                <a:cs typeface="HP Simplified"/>
              </a:rPr>
              <a:t> </a:t>
            </a:r>
            <a:r>
              <a:rPr lang="en-US" sz="700" b="0" i="0" dirty="0" smtClean="0">
                <a:solidFill>
                  <a:schemeClr val="bg1"/>
                </a:solidFill>
                <a:latin typeface="HP Simplified"/>
                <a:cs typeface="HP Simplified"/>
              </a:rPr>
              <a:t>The information contained herein is subject to change without notice.</a:t>
            </a:r>
          </a:p>
        </p:txBody>
      </p:sp>
    </p:spTree>
    <p:extLst>
      <p:ext uri="{BB962C8B-B14F-4D97-AF65-F5344CB8AC3E}">
        <p14:creationId xmlns:p14="http://schemas.microsoft.com/office/powerpoint/2010/main" val="2276755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with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331470" y="235064"/>
            <a:ext cx="8117206" cy="430887"/>
          </a:xfrm>
        </p:spPr>
        <p:txBody>
          <a:bodyPr wrap="square">
            <a:noAutofit/>
          </a:bodyPr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329184" y="1188720"/>
            <a:ext cx="8117904" cy="3219768"/>
          </a:xfrm>
        </p:spPr>
        <p:txBody>
          <a:bodyPr wrap="square">
            <a:noAutofit/>
          </a:bodyPr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0715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 Line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black">
          <a:xfrm>
            <a:off x="331469" y="660169"/>
            <a:ext cx="8460105" cy="37702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1800" b="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smtClean="0"/>
              <a:t>Click to edit Master subtitle style</a:t>
            </a:r>
            <a:endParaRPr lang="en-US" noProof="0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 bwMode="black">
          <a:xfrm>
            <a:off x="331469" y="235063"/>
            <a:ext cx="8460105" cy="412934"/>
          </a:xfrm>
        </p:spPr>
        <p:txBody>
          <a:bodyPr>
            <a:noAutofit/>
          </a:bodyPr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118828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title slide 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 bwMode="black">
          <a:xfrm>
            <a:off x="329184" y="2036820"/>
            <a:ext cx="6858000" cy="1206484"/>
          </a:xfrm>
        </p:spPr>
        <p:txBody>
          <a:bodyPr anchor="b"/>
          <a:lstStyle>
            <a:lvl1pPr>
              <a:lnSpc>
                <a:spcPct val="90000"/>
              </a:lnSpc>
              <a:defRPr sz="4600" spc="-1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US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29184" y="3316628"/>
            <a:ext cx="6858000" cy="914400"/>
          </a:xfrm>
        </p:spPr>
        <p:txBody>
          <a:bodyPr/>
          <a:lstStyle>
            <a:lvl1pPr marL="0" indent="0" algn="l">
              <a:buNone/>
              <a:defRPr b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2" name="Picture 1" descr="HP_White_RGB_150_LG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49440" y="365760"/>
            <a:ext cx="1883664" cy="188366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329184" y="4758803"/>
            <a:ext cx="8012545" cy="228600"/>
          </a:xfrm>
          <a:prstGeom prst="rect">
            <a:avLst/>
          </a:prstGeom>
          <a:noFill/>
        </p:spPr>
        <p:txBody>
          <a:bodyPr wrap="square" lIns="0" rtlCol="0">
            <a:noAutofit/>
          </a:bodyPr>
          <a:lstStyle/>
          <a:p>
            <a:pPr>
              <a:defRPr/>
            </a:pPr>
            <a:r>
              <a:rPr lang="en-US" sz="700" dirty="0" smtClean="0">
                <a:solidFill>
                  <a:prstClr val="white"/>
                </a:solidFill>
                <a:cs typeface="HP Simplified"/>
              </a:rPr>
              <a:t>© Copyright 2012 Hewlett-Packard Development Company, L.P.  The information contained herein is subject to change without notice.</a:t>
            </a:r>
          </a:p>
        </p:txBody>
      </p:sp>
    </p:spTree>
    <p:extLst>
      <p:ext uri="{BB962C8B-B14F-4D97-AF65-F5344CB8AC3E}">
        <p14:creationId xmlns:p14="http://schemas.microsoft.com/office/powerpoint/2010/main" val="38720551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lue divider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 bwMode="black">
          <a:xfrm>
            <a:off x="329184" y="238328"/>
            <a:ext cx="7222352" cy="2006703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algn="l">
              <a:lnSpc>
                <a:spcPct val="90000"/>
              </a:lnSpc>
              <a:defRPr sz="4000" b="1" i="0" spc="-100" baseline="0">
                <a:solidFill>
                  <a:schemeClr val="bg1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</a:t>
            </a:r>
            <a:br>
              <a:rPr lang="en-US" noProof="0" dirty="0" smtClean="0"/>
            </a:br>
            <a:r>
              <a:rPr lang="en-US" noProof="0" dirty="0" smtClean="0"/>
              <a:t>master </a:t>
            </a:r>
            <a:br>
              <a:rPr lang="en-US" noProof="0" dirty="0" smtClean="0"/>
            </a:br>
            <a:r>
              <a:rPr lang="en-US" noProof="0" dirty="0" smtClean="0"/>
              <a:t>title style</a:t>
            </a:r>
            <a:endParaRPr lang="en-US" noProof="0" dirty="0"/>
          </a:p>
        </p:txBody>
      </p:sp>
      <p:pic>
        <p:nvPicPr>
          <p:cNvPr id="7" name="Picture 6" descr="HP_White_RGB_150_SM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05214" y="4535424"/>
            <a:ext cx="365736" cy="365736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329184" y="4758803"/>
            <a:ext cx="8012545" cy="228600"/>
          </a:xfrm>
          <a:prstGeom prst="rect">
            <a:avLst/>
          </a:prstGeom>
          <a:noFill/>
        </p:spPr>
        <p:txBody>
          <a:bodyPr wrap="square" lIns="0" rtlCol="0">
            <a:noAutofit/>
          </a:bodyPr>
          <a:lstStyle/>
          <a:p>
            <a:pPr>
              <a:defRPr/>
            </a:pPr>
            <a:r>
              <a:rPr lang="en-US" sz="700" dirty="0" smtClean="0">
                <a:solidFill>
                  <a:prstClr val="white"/>
                </a:solidFill>
                <a:cs typeface="HP Simplified"/>
              </a:rPr>
              <a:t>© Copyright 2012 Hewlett-Packard Development Company, L.P.  The information contained herein is subject to change without notice.</a:t>
            </a:r>
          </a:p>
        </p:txBody>
      </p:sp>
    </p:spTree>
    <p:extLst>
      <p:ext uri="{BB962C8B-B14F-4D97-AF65-F5344CB8AC3E}">
        <p14:creationId xmlns:p14="http://schemas.microsoft.com/office/powerpoint/2010/main" val="9951288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hite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 bwMode="black">
          <a:xfrm>
            <a:off x="329184" y="237744"/>
            <a:ext cx="7222352" cy="2006703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algn="l">
              <a:lnSpc>
                <a:spcPct val="90000"/>
              </a:lnSpc>
              <a:defRPr sz="4000" b="1" i="0" spc="-100">
                <a:solidFill>
                  <a:schemeClr val="tx1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</a:t>
            </a:r>
            <a:br>
              <a:rPr lang="en-US" noProof="0" dirty="0" smtClean="0"/>
            </a:br>
            <a:r>
              <a:rPr lang="en-US" noProof="0" dirty="0" smtClean="0"/>
              <a:t>master </a:t>
            </a:r>
            <a:br>
              <a:rPr lang="en-US" noProof="0" dirty="0" smtClean="0"/>
            </a:br>
            <a:r>
              <a:rPr lang="en-US" noProof="0" dirty="0" smtClean="0"/>
              <a:t>title style</a:t>
            </a:r>
            <a:endParaRPr lang="en-US" noProof="0" dirty="0"/>
          </a:p>
        </p:txBody>
      </p:sp>
      <p:pic>
        <p:nvPicPr>
          <p:cNvPr id="7" name="Picture 6" descr="HP_White_RGB_150_SM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05214" y="4535424"/>
            <a:ext cx="365736" cy="365736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329184" y="4758803"/>
            <a:ext cx="8012545" cy="228600"/>
          </a:xfrm>
          <a:prstGeom prst="rect">
            <a:avLst/>
          </a:prstGeom>
          <a:noFill/>
        </p:spPr>
        <p:txBody>
          <a:bodyPr wrap="square" lIns="0" rtlCol="0">
            <a:noAutofit/>
          </a:bodyPr>
          <a:lstStyle/>
          <a:p>
            <a:pPr>
              <a:defRPr/>
            </a:pPr>
            <a:r>
              <a:rPr lang="en-US" sz="700" dirty="0" smtClean="0">
                <a:solidFill>
                  <a:srgbClr val="B9B8BB"/>
                </a:solidFill>
                <a:cs typeface="HP Simplified"/>
              </a:rPr>
              <a:t>© Copyright 2012 Hewlett-Packard Development Company, L.P.  The information contained herein is subject to change without notice.</a:t>
            </a:r>
          </a:p>
        </p:txBody>
      </p:sp>
      <p:pic>
        <p:nvPicPr>
          <p:cNvPr id="5" name="Picture 4" descr="HP_Blue_RGB_150_SM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03920" y="4535424"/>
            <a:ext cx="365760" cy="3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4229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quote slide with subtit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 bwMode="black">
          <a:xfrm>
            <a:off x="329184" y="240919"/>
            <a:ext cx="7222352" cy="2006703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algn="l" defTabSz="4572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None/>
              <a:defRPr lang="en-US" sz="4000" b="1" i="0" kern="1200" spc="-100" noProof="0" dirty="0">
                <a:solidFill>
                  <a:schemeClr val="bg1"/>
                </a:solidFill>
                <a:latin typeface="HP Simplified" pitchFamily="34" charset="0"/>
                <a:ea typeface="+mj-ea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</a:t>
            </a:r>
            <a:br>
              <a:rPr lang="en-US" noProof="0" dirty="0" smtClean="0"/>
            </a:br>
            <a:r>
              <a:rPr lang="en-US" noProof="0" dirty="0" smtClean="0"/>
              <a:t>master </a:t>
            </a:r>
            <a:br>
              <a:rPr lang="en-US" noProof="0" dirty="0" smtClean="0"/>
            </a:br>
            <a:r>
              <a:rPr lang="en-US" noProof="0" dirty="0" smtClean="0"/>
              <a:t>title style</a:t>
            </a:r>
            <a:endParaRPr lang="en-US" noProof="0" dirty="0"/>
          </a:p>
        </p:txBody>
      </p:sp>
      <p:pic>
        <p:nvPicPr>
          <p:cNvPr id="7" name="Picture 6" descr="HP_White_RGB_150_SM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05214" y="4535424"/>
            <a:ext cx="365736" cy="365736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329184" y="4758803"/>
            <a:ext cx="8012545" cy="228600"/>
          </a:xfrm>
          <a:prstGeom prst="rect">
            <a:avLst/>
          </a:prstGeom>
          <a:noFill/>
        </p:spPr>
        <p:txBody>
          <a:bodyPr wrap="square" lIns="0" rtlCol="0">
            <a:noAutofit/>
          </a:bodyPr>
          <a:lstStyle/>
          <a:p>
            <a:pPr>
              <a:defRPr/>
            </a:pPr>
            <a:r>
              <a:rPr lang="en-US" sz="700" dirty="0" smtClean="0">
                <a:solidFill>
                  <a:prstClr val="white"/>
                </a:solidFill>
                <a:cs typeface="HP Simplified"/>
              </a:rPr>
              <a:t>© Copyright 2012 Hewlett-Packard Development Company, L.P.  The information contained herein is subject to change without notice.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25269" y="3305361"/>
            <a:ext cx="5148072" cy="6492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rgbClr val="FFFFFF"/>
                </a:solidFill>
                <a:latin typeface="+mn-lt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032228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331470" y="235064"/>
            <a:ext cx="8117206" cy="430887"/>
          </a:xfrm>
        </p:spPr>
        <p:txBody>
          <a:bodyPr wrap="square">
            <a:noAutofit/>
          </a:bodyPr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9972278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 title with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31470" y="751390"/>
            <a:ext cx="8117206" cy="276999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331470" y="235064"/>
            <a:ext cx="8117206" cy="430887"/>
          </a:xfrm>
        </p:spPr>
        <p:txBody>
          <a:bodyPr wrap="square">
            <a:noAutofit/>
          </a:bodyPr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329184" y="1188721"/>
            <a:ext cx="8119872" cy="3228975"/>
          </a:xfrm>
        </p:spPr>
        <p:txBody>
          <a:bodyPr wrap="square">
            <a:noAutofit/>
          </a:bodyPr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52003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 title with bullet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31470" y="751390"/>
            <a:ext cx="8117206" cy="276999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331470" y="235064"/>
            <a:ext cx="8117206" cy="430887"/>
          </a:xfrm>
        </p:spPr>
        <p:txBody>
          <a:bodyPr wrap="square">
            <a:noAutofit/>
          </a:bodyPr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329184" y="1188721"/>
            <a:ext cx="8119872" cy="3228975"/>
          </a:xfrm>
        </p:spPr>
        <p:txBody>
          <a:bodyPr wrap="square">
            <a:noAutofit/>
          </a:bodyPr>
          <a:lstStyle>
            <a:lvl1pPr marL="169863" indent="-169863">
              <a:defRPr sz="1400" b="0">
                <a:solidFill>
                  <a:schemeClr val="tx1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 algn="just">
              <a:lnSpc>
                <a:spcPct val="100000"/>
              </a:lnSpc>
              <a:spcAft>
                <a:spcPts val="40"/>
              </a:spcAft>
              <a:defRPr lang="en-US" sz="1400" b="0" i="0" kern="1200" dirty="0" smtClean="0">
                <a:solidFill>
                  <a:srgbClr val="000000"/>
                </a:solidFill>
                <a:latin typeface="HP Simplified" pitchFamily="34" charset="0"/>
                <a:ea typeface="+mn-ea"/>
                <a:cs typeface="HP Simplified" pitchFamily="34" charset="0"/>
              </a:defRPr>
            </a:lvl3pPr>
            <a:lvl4pPr algn="just">
              <a:lnSpc>
                <a:spcPct val="100000"/>
              </a:lnSpc>
              <a:spcAft>
                <a:spcPts val="40"/>
              </a:spcAft>
              <a:defRPr>
                <a:solidFill>
                  <a:srgbClr val="000000"/>
                </a:solidFill>
              </a:defRPr>
            </a:lvl4pPr>
            <a:lvl5pPr>
              <a:lnSpc>
                <a:spcPct val="100000"/>
              </a:lnSpc>
              <a:spcAft>
                <a:spcPts val="40"/>
              </a:spcAft>
              <a:defRPr>
                <a:solidFill>
                  <a:srgbClr val="000000"/>
                </a:solidFill>
              </a:defRPr>
            </a:lvl5pPr>
            <a:lvl6pPr marL="690563" indent="-233363">
              <a:lnSpc>
                <a:spcPct val="100000"/>
              </a:lnSpc>
              <a:spcAft>
                <a:spcPts val="40"/>
              </a:spcAft>
              <a:buFont typeface="HP Simplified" pitchFamily="34" charset="0"/>
              <a:buChar char="-"/>
              <a:defRPr sz="1400"/>
            </a:lvl6pPr>
            <a:lvl7pPr marL="914400" indent="-223838">
              <a:lnSpc>
                <a:spcPct val="100000"/>
              </a:lnSpc>
              <a:spcAft>
                <a:spcPts val="40"/>
              </a:spcAft>
              <a:defRPr sz="1400"/>
            </a:lvl7pPr>
          </a:lstStyle>
          <a:p>
            <a:pPr marL="169863" lvl="0" indent="-16986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169863" lvl="1" indent="-16986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Arial"/>
              <a:buChar char="•"/>
            </a:pPr>
            <a:r>
              <a:rPr lang="en-US" smtClean="0"/>
              <a:t>Second level</a:t>
            </a:r>
          </a:p>
          <a:p>
            <a:pPr marL="169863" lvl="2" indent="-16986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Arial"/>
              <a:buChar char="•"/>
            </a:pPr>
            <a:r>
              <a:rPr lang="en-US" smtClean="0"/>
              <a:t>Third level</a:t>
            </a:r>
          </a:p>
          <a:p>
            <a:pPr marL="169863" lvl="3" indent="-16986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Arial"/>
              <a:buChar char="•"/>
            </a:pPr>
            <a:r>
              <a:rPr lang="en-US" smtClean="0"/>
              <a:t>Fourth level</a:t>
            </a:r>
          </a:p>
          <a:p>
            <a:pPr marL="169863" lvl="4" indent="-16986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Arial"/>
              <a:buChar char="•"/>
            </a:pPr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12111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with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/>
          <p:cNvSpPr>
            <a:spLocks noGrp="1"/>
          </p:cNvSpPr>
          <p:nvPr>
            <p:ph type="title" hasCustomPrompt="1"/>
          </p:nvPr>
        </p:nvSpPr>
        <p:spPr bwMode="black">
          <a:xfrm>
            <a:off x="331471" y="235063"/>
            <a:ext cx="8460105" cy="430887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t" anchorCtr="0">
            <a:spAutoFit/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6"/>
          </p:nvPr>
        </p:nvSpPr>
        <p:spPr>
          <a:xfrm>
            <a:off x="328613" y="1188720"/>
            <a:ext cx="4030662" cy="3219769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7"/>
          </p:nvPr>
        </p:nvSpPr>
        <p:spPr>
          <a:xfrm>
            <a:off x="4568825" y="1185864"/>
            <a:ext cx="3878264" cy="3222624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31471" y="751390"/>
            <a:ext cx="8460105" cy="276999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1224883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page, sub title with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568827" y="1186047"/>
            <a:ext cx="3878263" cy="3222441"/>
          </a:xfrm>
        </p:spPr>
        <p:txBody>
          <a:bodyPr anchor="ctr"/>
          <a:lstStyle>
            <a:lvl1pPr algn="ctr">
              <a:defRPr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331469" y="235063"/>
            <a:ext cx="8458200" cy="429768"/>
          </a:xfrm>
        </p:spPr>
        <p:txBody>
          <a:bodyPr/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329184" y="1188720"/>
            <a:ext cx="4011612" cy="3219768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31471" y="751390"/>
            <a:ext cx="8460105" cy="276999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423181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Line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339725" y="315468"/>
            <a:ext cx="8375650" cy="32980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l" defTabSz="914400" rtl="0" eaLnBrk="1" fontAlgn="auto" latinLnBrk="0" hangingPunct="1">
              <a:lnSpc>
                <a:spcPts val="33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aseline="0">
                <a:solidFill>
                  <a:schemeClr val="tx1"/>
                </a:solidFill>
                <a:latin typeface="Futura Bk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Content Placeholder 12"/>
          <p:cNvSpPr>
            <a:spLocks noGrp="1"/>
          </p:cNvSpPr>
          <p:nvPr>
            <p:ph sz="quarter" idx="14"/>
          </p:nvPr>
        </p:nvSpPr>
        <p:spPr>
          <a:xfrm>
            <a:off x="365760" y="1295400"/>
            <a:ext cx="8348472" cy="3320034"/>
          </a:xfrm>
        </p:spPr>
        <p:txBody>
          <a:bodyPr/>
          <a:lstStyle>
            <a:lvl1pPr>
              <a:defRPr sz="1600" b="1">
                <a:solidFill>
                  <a:srgbClr val="1E89C5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358775" y="772654"/>
            <a:ext cx="8370380" cy="29496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lang="en-US" sz="2000" kern="1200" dirty="0" smtClean="0">
                <a:solidFill>
                  <a:srgbClr val="7B7B79"/>
                </a:solidFill>
                <a:latin typeface="Futura Bk" pitchFamily="34" charset="0"/>
                <a:ea typeface="+mn-ea"/>
                <a:cs typeface="+mn-cs"/>
              </a:defRPr>
            </a:lvl1pPr>
            <a:lvl2pPr>
              <a:defRPr lang="en-US" sz="2000" kern="1200" dirty="0" smtClean="0">
                <a:solidFill>
                  <a:srgbClr val="FFFFFF"/>
                </a:solidFill>
                <a:latin typeface="Futura Bk" pitchFamily="34" charset="0"/>
                <a:ea typeface="+mn-ea"/>
                <a:cs typeface="+mn-cs"/>
              </a:defRPr>
            </a:lvl2pPr>
            <a:lvl3pPr>
              <a:defRPr lang="en-US" sz="2000" kern="1200" dirty="0" smtClean="0">
                <a:solidFill>
                  <a:srgbClr val="FFFFFF"/>
                </a:solidFill>
                <a:latin typeface="Futura Bk" pitchFamily="34" charset="0"/>
                <a:ea typeface="+mn-ea"/>
                <a:cs typeface="+mn-cs"/>
              </a:defRPr>
            </a:lvl3pPr>
            <a:lvl4pPr>
              <a:defRPr lang="en-US" sz="2000" kern="1200" dirty="0" smtClean="0">
                <a:solidFill>
                  <a:srgbClr val="FFFFFF"/>
                </a:solidFill>
                <a:latin typeface="Futura Bk" pitchFamily="34" charset="0"/>
                <a:ea typeface="+mn-ea"/>
                <a:cs typeface="+mn-cs"/>
              </a:defRPr>
            </a:lvl4pPr>
            <a:lvl5pPr>
              <a:defRPr lang="en-US" sz="2000" kern="1200" dirty="0" smtClean="0">
                <a:solidFill>
                  <a:srgbClr val="FFFFFF"/>
                </a:solidFill>
                <a:latin typeface="Futura Bk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1"/>
          <p:cNvSpPr>
            <a:spLocks noGrp="1"/>
          </p:cNvSpPr>
          <p:nvPr>
            <p:ph type="dt" sz="half" idx="16"/>
          </p:nvPr>
        </p:nvSpPr>
        <p:spPr>
          <a:xfrm>
            <a:off x="4022725" y="4855369"/>
            <a:ext cx="1098550" cy="15121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FAE641-5D73-46AB-8785-2CB704EA5C1C}" type="datetime1">
              <a:rPr lang="en-US"/>
              <a:pPr>
                <a:defRPr/>
              </a:pPr>
              <a:t>1/7/2015</a:t>
            </a:fld>
            <a:endParaRPr lang="en-US" dirty="0"/>
          </a:p>
        </p:txBody>
      </p:sp>
      <p:sp>
        <p:nvSpPr>
          <p:cNvPr id="6" name="Footer Placeholder 12"/>
          <p:cNvSpPr>
            <a:spLocks noGrp="1"/>
          </p:cNvSpPr>
          <p:nvPr>
            <p:ph type="ftr" sz="quarter" idx="17"/>
          </p:nvPr>
        </p:nvSpPr>
        <p:spPr>
          <a:xfrm>
            <a:off x="695325" y="4855369"/>
            <a:ext cx="3290888" cy="15121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dirty="0"/>
              <a:t>HP Confidential</a:t>
            </a:r>
          </a:p>
        </p:txBody>
      </p:sp>
      <p:sp>
        <p:nvSpPr>
          <p:cNvPr id="10" name="Slide Number Placeholder 13"/>
          <p:cNvSpPr>
            <a:spLocks noGrp="1"/>
          </p:cNvSpPr>
          <p:nvPr>
            <p:ph type="sldNum" sz="quarter" idx="18"/>
          </p:nvPr>
        </p:nvSpPr>
        <p:spPr>
          <a:xfrm>
            <a:off x="365126" y="4855369"/>
            <a:ext cx="320675" cy="15121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7D24F1-8EB6-4889-BDD0-A23FED6AFC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853674"/>
      </p:ext>
    </p:extLst>
  </p:cSld>
  <p:clrMapOvr>
    <a:masterClrMapping/>
  </p:clrMapOvr>
  <p:transition>
    <p:fade thruBlk="1"/>
  </p:transition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title, sub title with 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331472" y="235063"/>
            <a:ext cx="8460105" cy="429768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6"/>
          </p:nvPr>
        </p:nvSpPr>
        <p:spPr>
          <a:xfrm>
            <a:off x="329184" y="1189039"/>
            <a:ext cx="2523744" cy="3222624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7"/>
          </p:nvPr>
        </p:nvSpPr>
        <p:spPr>
          <a:xfrm>
            <a:off x="3124486" y="1189039"/>
            <a:ext cx="2523744" cy="3222625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5919788" y="1189039"/>
            <a:ext cx="2527300" cy="3222624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31471" y="751390"/>
            <a:ext cx="8460105" cy="276999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491888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 Line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black">
          <a:xfrm>
            <a:off x="331469" y="660169"/>
            <a:ext cx="8460105" cy="37702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1800" b="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smtClean="0"/>
              <a:t>Click to edit Master subtitle style</a:t>
            </a:r>
            <a:endParaRPr lang="en-US" noProof="0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 bwMode="black">
          <a:xfrm>
            <a:off x="331469" y="235063"/>
            <a:ext cx="8460105" cy="412934"/>
          </a:xfrm>
        </p:spPr>
        <p:txBody>
          <a:bodyPr>
            <a:noAutofit/>
          </a:bodyPr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1645625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Whit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 bwMode="black">
          <a:xfrm>
            <a:off x="329184" y="2036820"/>
            <a:ext cx="6858000" cy="1206484"/>
          </a:xfrm>
        </p:spPr>
        <p:txBody>
          <a:bodyPr anchor="b"/>
          <a:lstStyle>
            <a:lvl1pPr>
              <a:lnSpc>
                <a:spcPct val="90000"/>
              </a:lnSpc>
              <a:defRPr sz="4600" spc="-100">
                <a:solidFill>
                  <a:srgbClr val="000000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29184" y="3316628"/>
            <a:ext cx="6858000" cy="914400"/>
          </a:xfrm>
        </p:spPr>
        <p:txBody>
          <a:bodyPr/>
          <a:lstStyle>
            <a:lvl1pPr marL="0" indent="0" algn="l">
              <a:buNone/>
              <a:defRPr b="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2" name="Picture 1" descr="HP_Blue_RGB_150_LG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9440" y="365760"/>
            <a:ext cx="1883664" cy="188366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329184" y="4758803"/>
            <a:ext cx="8012545" cy="228600"/>
          </a:xfrm>
          <a:prstGeom prst="rect">
            <a:avLst/>
          </a:prstGeom>
          <a:noFill/>
        </p:spPr>
        <p:txBody>
          <a:bodyPr wrap="square" lIns="0" rtlCol="0">
            <a:noAutofit/>
          </a:bodyPr>
          <a:lstStyle/>
          <a:p>
            <a:pPr>
              <a:defRPr/>
            </a:pPr>
            <a:r>
              <a:rPr lang="en-US" sz="700" dirty="0" smtClean="0">
                <a:solidFill>
                  <a:srgbClr val="B9B8BB"/>
                </a:solidFill>
                <a:cs typeface="HP Simplified"/>
              </a:rPr>
              <a:t>© Copyright 2012 Hewlett-Packard Development Company, L.P.  The information contained herein is subject to change without notice.</a:t>
            </a:r>
          </a:p>
        </p:txBody>
      </p:sp>
    </p:spTree>
    <p:extLst>
      <p:ext uri="{BB962C8B-B14F-4D97-AF65-F5344CB8AC3E}">
        <p14:creationId xmlns:p14="http://schemas.microsoft.com/office/powerpoint/2010/main" val="11728949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title slide 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 bwMode="black">
          <a:xfrm>
            <a:off x="329184" y="2036820"/>
            <a:ext cx="6858000" cy="1206484"/>
          </a:xfrm>
        </p:spPr>
        <p:txBody>
          <a:bodyPr anchor="b"/>
          <a:lstStyle>
            <a:lvl1pPr>
              <a:lnSpc>
                <a:spcPct val="90000"/>
              </a:lnSpc>
              <a:defRPr sz="4600" spc="-1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US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29184" y="3316628"/>
            <a:ext cx="6858000" cy="914400"/>
          </a:xfrm>
        </p:spPr>
        <p:txBody>
          <a:bodyPr/>
          <a:lstStyle>
            <a:lvl1pPr marL="0" indent="0" algn="l">
              <a:buNone/>
              <a:defRPr b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2" name="Picture 1" descr="HP_White_RGB_150_LG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9440" y="365760"/>
            <a:ext cx="1883664" cy="188366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329184" y="4758803"/>
            <a:ext cx="8012545" cy="228600"/>
          </a:xfrm>
          <a:prstGeom prst="rect">
            <a:avLst/>
          </a:prstGeom>
          <a:noFill/>
        </p:spPr>
        <p:txBody>
          <a:bodyPr wrap="square" lIns="0" rtlCol="0">
            <a:noAutofit/>
          </a:bodyPr>
          <a:lstStyle/>
          <a:p>
            <a:pPr>
              <a:defRPr/>
            </a:pPr>
            <a:r>
              <a:rPr lang="en-US" sz="700" dirty="0" smtClean="0">
                <a:solidFill>
                  <a:prstClr val="white"/>
                </a:solidFill>
                <a:cs typeface="HP Simplified"/>
              </a:rPr>
              <a:t>© Copyright 2012 Hewlett-Packard Development Company, L.P.  The information contained herein is subject to change without notice.</a:t>
            </a:r>
          </a:p>
        </p:txBody>
      </p:sp>
    </p:spTree>
    <p:extLst>
      <p:ext uri="{BB962C8B-B14F-4D97-AF65-F5344CB8AC3E}">
        <p14:creationId xmlns:p14="http://schemas.microsoft.com/office/powerpoint/2010/main" val="17440018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hite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 bwMode="black">
          <a:xfrm>
            <a:off x="329184" y="237744"/>
            <a:ext cx="7222352" cy="2006703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algn="l">
              <a:lnSpc>
                <a:spcPct val="90000"/>
              </a:lnSpc>
              <a:defRPr sz="4000" b="1" i="0" spc="-100">
                <a:solidFill>
                  <a:schemeClr val="tx1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</a:t>
            </a:r>
            <a:br>
              <a:rPr lang="en-US" noProof="0" dirty="0" smtClean="0"/>
            </a:br>
            <a:r>
              <a:rPr lang="en-US" noProof="0" dirty="0" smtClean="0"/>
              <a:t>master </a:t>
            </a:r>
            <a:br>
              <a:rPr lang="en-US" noProof="0" dirty="0" smtClean="0"/>
            </a:br>
            <a:r>
              <a:rPr lang="en-US" noProof="0" dirty="0" smtClean="0"/>
              <a:t>title style</a:t>
            </a:r>
            <a:endParaRPr lang="en-US" noProof="0" dirty="0"/>
          </a:p>
        </p:txBody>
      </p:sp>
      <p:pic>
        <p:nvPicPr>
          <p:cNvPr id="7" name="Picture 6" descr="HP_White_RGB_150_SM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05214" y="4535424"/>
            <a:ext cx="365736" cy="365736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329184" y="4758803"/>
            <a:ext cx="8012545" cy="228600"/>
          </a:xfrm>
          <a:prstGeom prst="rect">
            <a:avLst/>
          </a:prstGeom>
          <a:noFill/>
        </p:spPr>
        <p:txBody>
          <a:bodyPr wrap="square" lIns="0" rtlCol="0">
            <a:noAutofit/>
          </a:bodyPr>
          <a:lstStyle/>
          <a:p>
            <a:pPr>
              <a:defRPr/>
            </a:pPr>
            <a:r>
              <a:rPr lang="en-US" sz="700" dirty="0" smtClean="0">
                <a:solidFill>
                  <a:srgbClr val="B9B8BB"/>
                </a:solidFill>
                <a:cs typeface="HP Simplified"/>
              </a:rPr>
              <a:t>© Copyright 2012 Hewlett-Packard Development Company, L.P.  The information contained herein is subject to change without notice.</a:t>
            </a:r>
          </a:p>
        </p:txBody>
      </p:sp>
      <p:pic>
        <p:nvPicPr>
          <p:cNvPr id="5" name="Picture 4" descr="HP_Blue_RGB_150_SM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3920" y="4535424"/>
            <a:ext cx="365760" cy="3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1045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quote slide with subtit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 bwMode="black">
          <a:xfrm>
            <a:off x="329184" y="240919"/>
            <a:ext cx="7222352" cy="2006703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algn="l" defTabSz="4572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None/>
              <a:defRPr lang="en-US" sz="4000" b="1" i="0" kern="1200" spc="-100" noProof="0" dirty="0">
                <a:solidFill>
                  <a:schemeClr val="bg1"/>
                </a:solidFill>
                <a:latin typeface="HP Simplified" pitchFamily="34" charset="0"/>
                <a:ea typeface="+mj-ea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</a:t>
            </a:r>
            <a:br>
              <a:rPr lang="en-US" noProof="0" dirty="0" smtClean="0"/>
            </a:br>
            <a:r>
              <a:rPr lang="en-US" noProof="0" dirty="0" smtClean="0"/>
              <a:t>master </a:t>
            </a:r>
            <a:br>
              <a:rPr lang="en-US" noProof="0" dirty="0" smtClean="0"/>
            </a:br>
            <a:r>
              <a:rPr lang="en-US" noProof="0" dirty="0" smtClean="0"/>
              <a:t>title style</a:t>
            </a:r>
            <a:endParaRPr lang="en-US" noProof="0" dirty="0"/>
          </a:p>
        </p:txBody>
      </p:sp>
      <p:pic>
        <p:nvPicPr>
          <p:cNvPr id="7" name="Picture 6" descr="HP_White_RGB_150_SM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05214" y="4535424"/>
            <a:ext cx="365736" cy="365736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329184" y="4758803"/>
            <a:ext cx="8012545" cy="228600"/>
          </a:xfrm>
          <a:prstGeom prst="rect">
            <a:avLst/>
          </a:prstGeom>
          <a:noFill/>
        </p:spPr>
        <p:txBody>
          <a:bodyPr wrap="square" lIns="0" rtlCol="0">
            <a:noAutofit/>
          </a:bodyPr>
          <a:lstStyle/>
          <a:p>
            <a:pPr>
              <a:defRPr/>
            </a:pPr>
            <a:r>
              <a:rPr lang="en-US" sz="700" dirty="0" smtClean="0">
                <a:solidFill>
                  <a:prstClr val="white"/>
                </a:solidFill>
                <a:cs typeface="HP Simplified"/>
              </a:rPr>
              <a:t>© Copyright 2012 Hewlett-Packard Development Company, L.P.  The information contained herein is subject to change without notice.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25269" y="3305361"/>
            <a:ext cx="5148072" cy="6492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rgbClr val="FFFFFF"/>
                </a:solidFill>
                <a:latin typeface="+mn-lt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40380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331470" y="235064"/>
            <a:ext cx="8117206" cy="430887"/>
          </a:xfrm>
        </p:spPr>
        <p:txBody>
          <a:bodyPr wrap="square">
            <a:noAutofit/>
          </a:bodyPr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561507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 title with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31470" y="751390"/>
            <a:ext cx="8117206" cy="276999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331470" y="235064"/>
            <a:ext cx="8117206" cy="430887"/>
          </a:xfrm>
        </p:spPr>
        <p:txBody>
          <a:bodyPr wrap="square">
            <a:noAutofit/>
          </a:bodyPr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329184" y="1188721"/>
            <a:ext cx="8119872" cy="3228975"/>
          </a:xfrm>
        </p:spPr>
        <p:txBody>
          <a:bodyPr wrap="square">
            <a:noAutofit/>
          </a:bodyPr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53725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with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/>
          <p:cNvSpPr>
            <a:spLocks noGrp="1"/>
          </p:cNvSpPr>
          <p:nvPr>
            <p:ph type="title" hasCustomPrompt="1"/>
          </p:nvPr>
        </p:nvSpPr>
        <p:spPr bwMode="black">
          <a:xfrm>
            <a:off x="331471" y="235063"/>
            <a:ext cx="8460105" cy="430887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t" anchorCtr="0">
            <a:spAutoFit/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6"/>
          </p:nvPr>
        </p:nvSpPr>
        <p:spPr>
          <a:xfrm>
            <a:off x="328613" y="1188720"/>
            <a:ext cx="4030662" cy="3219769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7"/>
          </p:nvPr>
        </p:nvSpPr>
        <p:spPr>
          <a:xfrm>
            <a:off x="4568825" y="1185864"/>
            <a:ext cx="3878264" cy="3222624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31471" y="751390"/>
            <a:ext cx="8460105" cy="276999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29034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page, sub title with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568827" y="1186047"/>
            <a:ext cx="3878263" cy="3222441"/>
          </a:xfrm>
        </p:spPr>
        <p:txBody>
          <a:bodyPr anchor="ctr"/>
          <a:lstStyle>
            <a:lvl1pPr algn="ctr">
              <a:defRPr b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331469" y="235063"/>
            <a:ext cx="8458200" cy="429768"/>
          </a:xfrm>
        </p:spPr>
        <p:txBody>
          <a:bodyPr/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329184" y="1188720"/>
            <a:ext cx="4011612" cy="3219768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31471" y="751390"/>
            <a:ext cx="8460105" cy="276999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409672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lue divider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 bwMode="black">
          <a:xfrm>
            <a:off x="329184" y="238328"/>
            <a:ext cx="7222352" cy="2006703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algn="l">
              <a:lnSpc>
                <a:spcPct val="90000"/>
              </a:lnSpc>
              <a:defRPr sz="4000" b="1" i="0" spc="-100" baseline="0">
                <a:solidFill>
                  <a:schemeClr val="bg1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</a:t>
            </a:r>
            <a:br>
              <a:rPr lang="en-US" noProof="0" dirty="0" smtClean="0"/>
            </a:br>
            <a:r>
              <a:rPr lang="en-US" noProof="0" dirty="0" smtClean="0"/>
              <a:t>master </a:t>
            </a:r>
            <a:br>
              <a:rPr lang="en-US" noProof="0" dirty="0" smtClean="0"/>
            </a:br>
            <a:r>
              <a:rPr lang="en-US" noProof="0" dirty="0" smtClean="0"/>
              <a:t>title style</a:t>
            </a:r>
            <a:endParaRPr lang="en-US" noProof="0" dirty="0"/>
          </a:p>
        </p:txBody>
      </p:sp>
      <p:pic>
        <p:nvPicPr>
          <p:cNvPr id="7" name="Picture 6" descr="HP_White_RGB_150_SM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05214" y="4535424"/>
            <a:ext cx="365736" cy="365736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329184" y="4758803"/>
            <a:ext cx="8012545" cy="228600"/>
          </a:xfrm>
          <a:prstGeom prst="rect">
            <a:avLst/>
          </a:prstGeom>
          <a:noFill/>
        </p:spPr>
        <p:txBody>
          <a:bodyPr wrap="square" lIns="0" rtlCol="0">
            <a:no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 smtClean="0">
                <a:solidFill>
                  <a:schemeClr val="bg1"/>
                </a:solidFill>
                <a:latin typeface="HP Simplified"/>
                <a:cs typeface="HP Simplified"/>
              </a:rPr>
              <a:t>© Copyright 2012 Hewlett-Packard Development Company, L.P. </a:t>
            </a:r>
            <a:r>
              <a:rPr lang="en-US" sz="700" b="0" i="0" baseline="0" dirty="0" smtClean="0">
                <a:solidFill>
                  <a:schemeClr val="bg1"/>
                </a:solidFill>
                <a:latin typeface="HP Simplified"/>
                <a:cs typeface="HP Simplified"/>
              </a:rPr>
              <a:t> </a:t>
            </a:r>
            <a:r>
              <a:rPr lang="en-US" sz="700" b="0" i="0" dirty="0" smtClean="0">
                <a:solidFill>
                  <a:schemeClr val="bg1"/>
                </a:solidFill>
                <a:latin typeface="HP Simplified"/>
                <a:cs typeface="HP Simplified"/>
              </a:rPr>
              <a:t>The information contained herein is subject to change without notice.</a:t>
            </a:r>
          </a:p>
        </p:txBody>
      </p:sp>
    </p:spTree>
    <p:extLst>
      <p:ext uri="{BB962C8B-B14F-4D97-AF65-F5344CB8AC3E}">
        <p14:creationId xmlns:p14="http://schemas.microsoft.com/office/powerpoint/2010/main" val="2333480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title, sub title with 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331472" y="235063"/>
            <a:ext cx="8460105" cy="429768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6"/>
          </p:nvPr>
        </p:nvSpPr>
        <p:spPr>
          <a:xfrm>
            <a:off x="329184" y="1189039"/>
            <a:ext cx="2523744" cy="3222624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7"/>
          </p:nvPr>
        </p:nvSpPr>
        <p:spPr>
          <a:xfrm>
            <a:off x="3124486" y="1189039"/>
            <a:ext cx="2523744" cy="3222625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5919788" y="1189039"/>
            <a:ext cx="2527300" cy="3222624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31471" y="751390"/>
            <a:ext cx="8460105" cy="276999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9630464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with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331470" y="235064"/>
            <a:ext cx="8117206" cy="430887"/>
          </a:xfrm>
        </p:spPr>
        <p:txBody>
          <a:bodyPr wrap="square">
            <a:noAutofit/>
          </a:bodyPr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329184" y="1188720"/>
            <a:ext cx="8117904" cy="3219768"/>
          </a:xfrm>
        </p:spPr>
        <p:txBody>
          <a:bodyPr wrap="square">
            <a:noAutofit/>
          </a:bodyPr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1046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Line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339725" y="315468"/>
            <a:ext cx="8375650" cy="32980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l" defTabSz="914400" rtl="0" eaLnBrk="1" fontAlgn="auto" latinLnBrk="0" hangingPunct="1">
              <a:lnSpc>
                <a:spcPts val="33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aseline="0">
                <a:solidFill>
                  <a:schemeClr val="tx1"/>
                </a:solidFill>
                <a:latin typeface="Futura Bk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Content Placeholder 12"/>
          <p:cNvSpPr>
            <a:spLocks noGrp="1"/>
          </p:cNvSpPr>
          <p:nvPr>
            <p:ph sz="quarter" idx="14"/>
          </p:nvPr>
        </p:nvSpPr>
        <p:spPr>
          <a:xfrm>
            <a:off x="365760" y="1295400"/>
            <a:ext cx="8348472" cy="3320034"/>
          </a:xfrm>
        </p:spPr>
        <p:txBody>
          <a:bodyPr/>
          <a:lstStyle>
            <a:lvl1pPr>
              <a:defRPr sz="1600" b="1">
                <a:solidFill>
                  <a:srgbClr val="1E89C5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358775" y="772654"/>
            <a:ext cx="8370380" cy="29496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lang="en-US" sz="2000" kern="1200" dirty="0" smtClean="0">
                <a:solidFill>
                  <a:srgbClr val="7B7B79"/>
                </a:solidFill>
                <a:latin typeface="Futura Bk" pitchFamily="34" charset="0"/>
                <a:ea typeface="+mn-ea"/>
                <a:cs typeface="+mn-cs"/>
              </a:defRPr>
            </a:lvl1pPr>
            <a:lvl2pPr>
              <a:defRPr lang="en-US" sz="2000" kern="1200" dirty="0" smtClean="0">
                <a:solidFill>
                  <a:srgbClr val="FFFFFF"/>
                </a:solidFill>
                <a:latin typeface="Futura Bk" pitchFamily="34" charset="0"/>
                <a:ea typeface="+mn-ea"/>
                <a:cs typeface="+mn-cs"/>
              </a:defRPr>
            </a:lvl2pPr>
            <a:lvl3pPr>
              <a:defRPr lang="en-US" sz="2000" kern="1200" dirty="0" smtClean="0">
                <a:solidFill>
                  <a:srgbClr val="FFFFFF"/>
                </a:solidFill>
                <a:latin typeface="Futura Bk" pitchFamily="34" charset="0"/>
                <a:ea typeface="+mn-ea"/>
                <a:cs typeface="+mn-cs"/>
              </a:defRPr>
            </a:lvl3pPr>
            <a:lvl4pPr>
              <a:defRPr lang="en-US" sz="2000" kern="1200" dirty="0" smtClean="0">
                <a:solidFill>
                  <a:srgbClr val="FFFFFF"/>
                </a:solidFill>
                <a:latin typeface="Futura Bk" pitchFamily="34" charset="0"/>
                <a:ea typeface="+mn-ea"/>
                <a:cs typeface="+mn-cs"/>
              </a:defRPr>
            </a:lvl4pPr>
            <a:lvl5pPr>
              <a:defRPr lang="en-US" sz="2000" kern="1200" dirty="0" smtClean="0">
                <a:solidFill>
                  <a:srgbClr val="FFFFFF"/>
                </a:solidFill>
                <a:latin typeface="Futura Bk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1"/>
          <p:cNvSpPr>
            <a:spLocks noGrp="1"/>
          </p:cNvSpPr>
          <p:nvPr>
            <p:ph type="dt" sz="half" idx="16"/>
          </p:nvPr>
        </p:nvSpPr>
        <p:spPr>
          <a:xfrm>
            <a:off x="4022725" y="4855369"/>
            <a:ext cx="1098550" cy="15121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98DEBD-A49D-4E77-9DBE-2D495143F7E3}" type="datetime1">
              <a:rPr lang="en-US">
                <a:solidFill>
                  <a:prstClr val="black"/>
                </a:solidFill>
              </a:rPr>
              <a:pPr>
                <a:defRPr/>
              </a:pPr>
              <a:t>1/7/2015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12"/>
          <p:cNvSpPr>
            <a:spLocks noGrp="1"/>
          </p:cNvSpPr>
          <p:nvPr>
            <p:ph type="ftr" sz="quarter" idx="17"/>
          </p:nvPr>
        </p:nvSpPr>
        <p:spPr>
          <a:xfrm>
            <a:off x="695325" y="4855369"/>
            <a:ext cx="3290888" cy="15121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>
                <a:solidFill>
                  <a:prstClr val="black"/>
                </a:solidFill>
              </a:rPr>
              <a:t>HP Confidential</a:t>
            </a:r>
            <a:endParaRPr dirty="0">
              <a:solidFill>
                <a:prstClr val="black"/>
              </a:solidFill>
            </a:endParaRPr>
          </a:p>
        </p:txBody>
      </p:sp>
      <p:sp>
        <p:nvSpPr>
          <p:cNvPr id="10" name="Slide Number Placeholder 13"/>
          <p:cNvSpPr>
            <a:spLocks noGrp="1"/>
          </p:cNvSpPr>
          <p:nvPr>
            <p:ph type="sldNum" sz="quarter" idx="18"/>
          </p:nvPr>
        </p:nvSpPr>
        <p:spPr>
          <a:xfrm>
            <a:off x="365126" y="4855369"/>
            <a:ext cx="320675" cy="15121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6332A-BE99-4A3E-B436-7780D952695F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4647499"/>
      </p:ext>
    </p:extLst>
  </p:cSld>
  <p:clrMapOvr>
    <a:masterClrMapping/>
  </p:clrMapOvr>
  <p:transition>
    <p:fade thruBlk="1"/>
  </p:transition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341313" y="315517"/>
            <a:ext cx="8375650" cy="65603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l" defTabSz="914400" rtl="0" eaLnBrk="1" fontAlgn="auto" latinLnBrk="0" hangingPunct="1">
              <a:lnSpc>
                <a:spcPts val="33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aseline="0">
                <a:solidFill>
                  <a:schemeClr val="tx1"/>
                </a:solidFill>
                <a:latin typeface="Futura Bk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Content Placeholder 12"/>
          <p:cNvSpPr>
            <a:spLocks noGrp="1"/>
          </p:cNvSpPr>
          <p:nvPr>
            <p:ph sz="quarter" idx="15"/>
          </p:nvPr>
        </p:nvSpPr>
        <p:spPr>
          <a:xfrm>
            <a:off x="4704080" y="1152144"/>
            <a:ext cx="4023360" cy="346329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6"/>
          </p:nvPr>
        </p:nvSpPr>
        <p:spPr>
          <a:xfrm>
            <a:off x="365760" y="1152144"/>
            <a:ext cx="4023360" cy="346329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11"/>
          <p:cNvSpPr>
            <a:spLocks noGrp="1"/>
          </p:cNvSpPr>
          <p:nvPr>
            <p:ph type="dt" sz="half" idx="17"/>
          </p:nvPr>
        </p:nvSpPr>
        <p:spPr>
          <a:xfrm>
            <a:off x="4022725" y="4855369"/>
            <a:ext cx="1098550" cy="15121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3CA6B1-093E-470F-A81B-63A357885E47}" type="datetime1">
              <a:rPr lang="en-US">
                <a:solidFill>
                  <a:prstClr val="black"/>
                </a:solidFill>
              </a:rPr>
              <a:pPr>
                <a:defRPr/>
              </a:pPr>
              <a:t>1/7/2015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12"/>
          <p:cNvSpPr>
            <a:spLocks noGrp="1"/>
          </p:cNvSpPr>
          <p:nvPr>
            <p:ph type="ftr" sz="quarter" idx="18"/>
          </p:nvPr>
        </p:nvSpPr>
        <p:spPr>
          <a:xfrm>
            <a:off x="695325" y="4855369"/>
            <a:ext cx="3290888" cy="15121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>
                <a:solidFill>
                  <a:prstClr val="black"/>
                </a:solidFill>
              </a:rPr>
              <a:t>HP Confidential</a:t>
            </a:r>
            <a:endParaRPr dirty="0">
              <a:solidFill>
                <a:prstClr val="black"/>
              </a:solidFill>
            </a:endParaRPr>
          </a:p>
        </p:txBody>
      </p:sp>
      <p:sp>
        <p:nvSpPr>
          <p:cNvPr id="8" name="Slide Number Placeholder 13"/>
          <p:cNvSpPr>
            <a:spLocks noGrp="1"/>
          </p:cNvSpPr>
          <p:nvPr>
            <p:ph type="sldNum" sz="quarter" idx="19"/>
          </p:nvPr>
        </p:nvSpPr>
        <p:spPr>
          <a:xfrm>
            <a:off x="365126" y="4855369"/>
            <a:ext cx="320675" cy="15121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2AD5AC-757A-44B6-9358-CF567D159005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7817302"/>
      </p:ext>
    </p:extLst>
  </p:cSld>
  <p:clrMapOvr>
    <a:masterClrMapping/>
  </p:clrMapOvr>
  <p:transition>
    <p:fade thruBlk="1"/>
  </p:transition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341313" y="315517"/>
            <a:ext cx="8375650" cy="360758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l" defTabSz="914400" rtl="0" eaLnBrk="1" fontAlgn="auto" latinLnBrk="0" hangingPunct="1">
              <a:lnSpc>
                <a:spcPts val="33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 baseline="0">
                <a:solidFill>
                  <a:schemeClr val="tx1"/>
                </a:solidFill>
                <a:latin typeface="Futura Bk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365760" y="1238250"/>
            <a:ext cx="4023360" cy="337718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Content Placeholder 12"/>
          <p:cNvSpPr>
            <a:spLocks noGrp="1"/>
          </p:cNvSpPr>
          <p:nvPr>
            <p:ph sz="quarter" idx="15"/>
          </p:nvPr>
        </p:nvSpPr>
        <p:spPr>
          <a:xfrm>
            <a:off x="4704080" y="1238250"/>
            <a:ext cx="4023360" cy="337718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358775" y="850106"/>
            <a:ext cx="8370380" cy="29496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lang="en-US" sz="1800" b="1" kern="1200" dirty="0" smtClean="0">
                <a:solidFill>
                  <a:srgbClr val="0073CF"/>
                </a:solidFill>
                <a:latin typeface="Futura Bk" pitchFamily="34" charset="0"/>
                <a:ea typeface="+mn-ea"/>
                <a:cs typeface="+mn-cs"/>
              </a:defRPr>
            </a:lvl1pPr>
            <a:lvl2pPr>
              <a:defRPr lang="en-US" sz="2000" kern="1200" dirty="0" smtClean="0">
                <a:solidFill>
                  <a:srgbClr val="FFFFFF"/>
                </a:solidFill>
                <a:latin typeface="Futura Bk" pitchFamily="34" charset="0"/>
                <a:ea typeface="+mn-ea"/>
                <a:cs typeface="+mn-cs"/>
              </a:defRPr>
            </a:lvl2pPr>
            <a:lvl3pPr>
              <a:defRPr lang="en-US" sz="2000" kern="1200" dirty="0" smtClean="0">
                <a:solidFill>
                  <a:srgbClr val="FFFFFF"/>
                </a:solidFill>
                <a:latin typeface="Futura Bk" pitchFamily="34" charset="0"/>
                <a:ea typeface="+mn-ea"/>
                <a:cs typeface="+mn-cs"/>
              </a:defRPr>
            </a:lvl3pPr>
            <a:lvl4pPr>
              <a:defRPr lang="en-US" sz="2000" kern="1200" dirty="0" smtClean="0">
                <a:solidFill>
                  <a:srgbClr val="FFFFFF"/>
                </a:solidFill>
                <a:latin typeface="Futura Bk" pitchFamily="34" charset="0"/>
                <a:ea typeface="+mn-ea"/>
                <a:cs typeface="+mn-cs"/>
              </a:defRPr>
            </a:lvl4pPr>
            <a:lvl5pPr>
              <a:defRPr lang="en-US" sz="2000" kern="1200" dirty="0" smtClean="0">
                <a:solidFill>
                  <a:srgbClr val="FFFFFF"/>
                </a:solidFill>
                <a:latin typeface="Futura Bk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11"/>
          <p:cNvSpPr>
            <a:spLocks noGrp="1"/>
          </p:cNvSpPr>
          <p:nvPr>
            <p:ph type="dt" sz="half" idx="17"/>
          </p:nvPr>
        </p:nvSpPr>
        <p:spPr>
          <a:xfrm>
            <a:off x="4022725" y="4855369"/>
            <a:ext cx="1098550" cy="15121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8B2310-1811-44FF-B8F7-0AAC63B6EE95}" type="datetime1">
              <a:rPr lang="en-US">
                <a:solidFill>
                  <a:prstClr val="black"/>
                </a:solidFill>
              </a:rPr>
              <a:pPr>
                <a:defRPr/>
              </a:pPr>
              <a:t>1/7/2015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12"/>
          <p:cNvSpPr>
            <a:spLocks noGrp="1"/>
          </p:cNvSpPr>
          <p:nvPr>
            <p:ph type="ftr" sz="quarter" idx="18"/>
          </p:nvPr>
        </p:nvSpPr>
        <p:spPr>
          <a:xfrm>
            <a:off x="695325" y="4855369"/>
            <a:ext cx="3290888" cy="15121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>
                <a:solidFill>
                  <a:prstClr val="black"/>
                </a:solidFill>
              </a:rPr>
              <a:t>HP Confidential</a:t>
            </a:r>
            <a:endParaRPr dirty="0">
              <a:solidFill>
                <a:prstClr val="black"/>
              </a:solidFill>
            </a:endParaRPr>
          </a:p>
        </p:txBody>
      </p:sp>
      <p:sp>
        <p:nvSpPr>
          <p:cNvPr id="10" name="Slide Number Placeholder 13"/>
          <p:cNvSpPr>
            <a:spLocks noGrp="1"/>
          </p:cNvSpPr>
          <p:nvPr>
            <p:ph type="sldNum" sz="quarter" idx="19"/>
          </p:nvPr>
        </p:nvSpPr>
        <p:spPr>
          <a:xfrm>
            <a:off x="365126" y="4855369"/>
            <a:ext cx="320675" cy="15121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758019-5CD2-40F9-8272-30C3D9DA2D59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8952580"/>
      </p:ext>
    </p:extLst>
  </p:cSld>
  <p:clrMapOvr>
    <a:masterClrMapping/>
  </p:clrMapOvr>
  <p:transition>
    <p:fade thruBlk="1"/>
  </p:transition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8"/>
          <p:cNvSpPr>
            <a:spLocks noGrp="1"/>
          </p:cNvSpPr>
          <p:nvPr>
            <p:ph type="title"/>
          </p:nvPr>
        </p:nvSpPr>
        <p:spPr>
          <a:xfrm>
            <a:off x="371855" y="1142620"/>
            <a:ext cx="4174745" cy="34423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2000" kern="1200" dirty="0" smtClean="0">
                <a:solidFill>
                  <a:srgbClr val="0098F6"/>
                </a:solidFill>
                <a:latin typeface="Futura Bk" pitchFamily="34" charset="0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6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366933" y="1544904"/>
            <a:ext cx="4179667" cy="300995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1000"/>
              </a:spcBef>
              <a:buClrTx/>
              <a:buFont typeface="Futura Bk" pitchFamily="34" charset="0"/>
              <a:buNone/>
              <a:defRPr sz="2000">
                <a:solidFill>
                  <a:schemeClr val="tx1"/>
                </a:solidFill>
                <a:latin typeface="Futura Bk" pitchFamily="34" charset="0"/>
              </a:defRPr>
            </a:lvl1pPr>
            <a:lvl2pPr marL="227013" indent="1588">
              <a:lnSpc>
                <a:spcPct val="100000"/>
              </a:lnSpc>
              <a:spcBef>
                <a:spcPts val="0"/>
              </a:spcBef>
              <a:defRPr sz="2000">
                <a:solidFill>
                  <a:schemeClr val="bg1"/>
                </a:solidFill>
                <a:latin typeface="Futura Bk" pitchFamily="34" charset="0"/>
              </a:defRPr>
            </a:lvl2pPr>
            <a:lvl3pPr marL="284163" indent="0">
              <a:lnSpc>
                <a:spcPct val="100000"/>
              </a:lnSpc>
              <a:buNone/>
              <a:defRPr sz="2000">
                <a:solidFill>
                  <a:schemeClr val="bg1"/>
                </a:solidFill>
                <a:latin typeface="Futura Bk" pitchFamily="34" charset="0"/>
              </a:defRPr>
            </a:lvl3pPr>
            <a:lvl4pPr marL="396875" indent="0">
              <a:lnSpc>
                <a:spcPct val="100000"/>
              </a:lnSpc>
              <a:buNone/>
              <a:defRPr sz="2000">
                <a:solidFill>
                  <a:schemeClr val="bg1"/>
                </a:solidFill>
                <a:latin typeface="Futura Bk" pitchFamily="34" charset="0"/>
              </a:defRPr>
            </a:lvl4pPr>
            <a:lvl5pPr marL="517525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000">
                <a:solidFill>
                  <a:schemeClr val="bg1"/>
                </a:solidFill>
                <a:latin typeface="Futura Bk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7" name="Text Placeholder 21"/>
          <p:cNvSpPr>
            <a:spLocks noGrp="1"/>
          </p:cNvSpPr>
          <p:nvPr>
            <p:ph type="body" sz="quarter" idx="15"/>
          </p:nvPr>
        </p:nvSpPr>
        <p:spPr>
          <a:xfrm>
            <a:off x="4673600" y="1136905"/>
            <a:ext cx="3924301" cy="344233"/>
          </a:xfrm>
          <a:prstGeom prst="rect">
            <a:avLst/>
          </a:prstGeo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2000" kern="1200" cap="none" baseline="0" dirty="0">
                <a:solidFill>
                  <a:srgbClr val="0098F6"/>
                </a:solidFill>
                <a:latin typeface="Futura Bk" pitchFamily="34" charset="0"/>
                <a:ea typeface="+mn-ea"/>
                <a:cs typeface="+mn-cs"/>
              </a:defRPr>
            </a:lvl1pPr>
            <a:lvl2pPr>
              <a:def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5A6FF"/>
                </a:solidFill>
                <a:effectLst/>
                <a:uLnTx/>
                <a:uFillTx/>
                <a:latin typeface="Futura Bk" pitchFamily="34" charset="0"/>
                <a:ea typeface="+mn-ea"/>
                <a:cs typeface="+mn-cs"/>
              </a:defRPr>
            </a:lvl2pPr>
            <a:lvl3pPr>
              <a:def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5A6FF"/>
                </a:solidFill>
                <a:effectLst/>
                <a:uLnTx/>
                <a:uFillTx/>
                <a:latin typeface="Futura Bk" pitchFamily="34" charset="0"/>
                <a:ea typeface="+mn-ea"/>
                <a:cs typeface="+mn-cs"/>
              </a:defRPr>
            </a:lvl3pPr>
            <a:lvl4pPr>
              <a:def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5A6FF"/>
                </a:solidFill>
                <a:effectLst/>
                <a:uLnTx/>
                <a:uFillTx/>
                <a:latin typeface="Futura Bk" pitchFamily="34" charset="0"/>
                <a:ea typeface="+mn-ea"/>
                <a:cs typeface="+mn-cs"/>
              </a:defRPr>
            </a:lvl4pPr>
            <a:lvl5pPr>
              <a:def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5A6FF"/>
                </a:solidFill>
                <a:effectLst/>
                <a:uLnTx/>
                <a:uFillTx/>
                <a:latin typeface="Futura Bk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>
          <a:xfrm>
            <a:off x="338328" y="315468"/>
            <a:ext cx="8242300" cy="6858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3300"/>
              </a:lnSpc>
              <a:buClrTx/>
              <a:buFontTx/>
              <a:buNone/>
              <a:defRPr sz="3200" cap="none" baseline="0">
                <a:solidFill>
                  <a:schemeClr val="tx1"/>
                </a:solidFill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ext Placeholder 26"/>
          <p:cNvSpPr>
            <a:spLocks noGrp="1"/>
          </p:cNvSpPr>
          <p:nvPr>
            <p:ph type="body" sz="quarter" idx="10"/>
          </p:nvPr>
        </p:nvSpPr>
        <p:spPr>
          <a:xfrm>
            <a:off x="4673600" y="1543050"/>
            <a:ext cx="3906520" cy="3011805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10000"/>
              </a:lnSpc>
              <a:spcBef>
                <a:spcPts val="1000"/>
              </a:spcBef>
              <a:buClr>
                <a:schemeClr val="tx2"/>
              </a:buClr>
              <a:buSzPct val="80000"/>
              <a:defRPr>
                <a:solidFill>
                  <a:schemeClr val="tx1"/>
                </a:solidFill>
              </a:defRPr>
            </a:lvl1pPr>
            <a:lvl2pPr marL="342900" indent="-114300">
              <a:lnSpc>
                <a:spcPct val="110000"/>
              </a:lnSpc>
              <a:spcBef>
                <a:spcPts val="500"/>
              </a:spcBef>
              <a:buClr>
                <a:schemeClr val="tx2"/>
              </a:buClr>
              <a:buSzPct val="80000"/>
              <a:buFont typeface="Futura Bk" pitchFamily="34" charset="0"/>
              <a:buChar char="–"/>
              <a:defRPr>
                <a:solidFill>
                  <a:schemeClr val="tx1"/>
                </a:solidFill>
              </a:defRPr>
            </a:lvl2pPr>
            <a:lvl3pPr marL="571500" indent="-168275">
              <a:lnSpc>
                <a:spcPct val="110000"/>
              </a:lnSpc>
              <a:spcBef>
                <a:spcPts val="400"/>
              </a:spcBef>
              <a:buClr>
                <a:schemeClr val="tx2"/>
              </a:buClr>
              <a:buSzPct val="80000"/>
              <a:buFont typeface="Arial" pitchFamily="34" charset="0"/>
              <a:buChar char="•"/>
              <a:defRPr sz="1200">
                <a:solidFill>
                  <a:schemeClr val="tx1"/>
                </a:solidFill>
              </a:defRPr>
            </a:lvl3pPr>
            <a:lvl4pPr marL="800100" indent="-114300">
              <a:lnSpc>
                <a:spcPct val="110000"/>
              </a:lnSpc>
              <a:spcBef>
                <a:spcPts val="400"/>
              </a:spcBef>
              <a:buClr>
                <a:schemeClr val="tx2"/>
              </a:buClr>
              <a:buSzPct val="80000"/>
              <a:buFont typeface="Futura Bk" pitchFamily="34" charset="0"/>
              <a:buChar char="–"/>
              <a:defRPr sz="1200">
                <a:solidFill>
                  <a:schemeClr val="tx1"/>
                </a:solidFill>
              </a:defRPr>
            </a:lvl4pPr>
            <a:lvl5pPr marL="1028700" indent="-174625">
              <a:lnSpc>
                <a:spcPct val="110000"/>
              </a:lnSpc>
              <a:spcBef>
                <a:spcPts val="400"/>
              </a:spcBef>
              <a:buClr>
                <a:schemeClr val="tx2"/>
              </a:buClr>
              <a:buSzPct val="80000"/>
              <a:buFont typeface="Arial" pitchFamily="34" charset="0"/>
              <a:buChar char="•"/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7"/>
          </p:nvPr>
        </p:nvSpPr>
        <p:spPr>
          <a:xfrm>
            <a:off x="4022725" y="4855369"/>
            <a:ext cx="1098550" cy="15121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4B7328-7620-4318-AF75-28945116248D}" type="datetime1">
              <a:rPr lang="en-US">
                <a:solidFill>
                  <a:prstClr val="black"/>
                </a:solidFill>
              </a:rPr>
              <a:pPr>
                <a:defRPr/>
              </a:pPr>
              <a:t>1/7/2015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12"/>
          <p:cNvSpPr>
            <a:spLocks noGrp="1"/>
          </p:cNvSpPr>
          <p:nvPr>
            <p:ph type="ftr" sz="quarter" idx="18"/>
          </p:nvPr>
        </p:nvSpPr>
        <p:spPr>
          <a:xfrm>
            <a:off x="695325" y="4855369"/>
            <a:ext cx="3290888" cy="15121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>
                <a:solidFill>
                  <a:prstClr val="black"/>
                </a:solidFill>
              </a:rPr>
              <a:t>HP Confidential</a:t>
            </a:r>
            <a:endParaRPr dirty="0">
              <a:solidFill>
                <a:prstClr val="black"/>
              </a:solidFill>
            </a:endParaRPr>
          </a:p>
        </p:txBody>
      </p:sp>
      <p:sp>
        <p:nvSpPr>
          <p:cNvPr id="9" name="Slide Number Placeholder 13"/>
          <p:cNvSpPr>
            <a:spLocks noGrp="1"/>
          </p:cNvSpPr>
          <p:nvPr>
            <p:ph type="sldNum" sz="quarter" idx="19"/>
          </p:nvPr>
        </p:nvSpPr>
        <p:spPr>
          <a:xfrm>
            <a:off x="365126" y="4855369"/>
            <a:ext cx="320675" cy="15121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20B63-5376-45FE-96CB-0899A36A9E66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3229549"/>
      </p:ext>
    </p:extLst>
  </p:cSld>
  <p:clrMapOvr>
    <a:masterClrMapping/>
  </p:clrMapOvr>
  <p:transition>
    <p:fade thruBlk="1"/>
  </p:transition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Line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8"/>
          <p:cNvSpPr>
            <a:spLocks noGrp="1"/>
          </p:cNvSpPr>
          <p:nvPr>
            <p:ph type="title"/>
          </p:nvPr>
        </p:nvSpPr>
        <p:spPr>
          <a:xfrm>
            <a:off x="339725" y="315468"/>
            <a:ext cx="8375650" cy="32980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l" defTabSz="914400" rtl="0" eaLnBrk="1" fontAlgn="auto" latinLnBrk="0" hangingPunct="1">
              <a:lnSpc>
                <a:spcPts val="33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aseline="0">
                <a:solidFill>
                  <a:schemeClr val="tx1"/>
                </a:solidFill>
                <a:latin typeface="Futura Bk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358775" y="772654"/>
            <a:ext cx="8370380" cy="29496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lang="en-US" sz="2000" kern="1200" dirty="0" smtClean="0">
                <a:solidFill>
                  <a:srgbClr val="7B7B79"/>
                </a:solidFill>
                <a:latin typeface="Futura Bk" pitchFamily="34" charset="0"/>
                <a:ea typeface="+mn-ea"/>
                <a:cs typeface="+mn-cs"/>
              </a:defRPr>
            </a:lvl1pPr>
            <a:lvl2pPr>
              <a:defRPr lang="en-US" sz="2000" kern="1200" dirty="0" smtClean="0">
                <a:solidFill>
                  <a:srgbClr val="FFFFFF"/>
                </a:solidFill>
                <a:latin typeface="Futura Bk" pitchFamily="34" charset="0"/>
                <a:ea typeface="+mn-ea"/>
                <a:cs typeface="+mn-cs"/>
              </a:defRPr>
            </a:lvl2pPr>
            <a:lvl3pPr>
              <a:defRPr lang="en-US" sz="2000" kern="1200" dirty="0" smtClean="0">
                <a:solidFill>
                  <a:srgbClr val="FFFFFF"/>
                </a:solidFill>
                <a:latin typeface="Futura Bk" pitchFamily="34" charset="0"/>
                <a:ea typeface="+mn-ea"/>
                <a:cs typeface="+mn-cs"/>
              </a:defRPr>
            </a:lvl3pPr>
            <a:lvl4pPr>
              <a:defRPr lang="en-US" sz="2000" kern="1200" dirty="0" smtClean="0">
                <a:solidFill>
                  <a:srgbClr val="FFFFFF"/>
                </a:solidFill>
                <a:latin typeface="Futura Bk" pitchFamily="34" charset="0"/>
                <a:ea typeface="+mn-ea"/>
                <a:cs typeface="+mn-cs"/>
              </a:defRPr>
            </a:lvl4pPr>
            <a:lvl5pPr>
              <a:defRPr lang="en-US" sz="2000" kern="1200" dirty="0" smtClean="0">
                <a:solidFill>
                  <a:srgbClr val="FFFFFF"/>
                </a:solidFill>
                <a:latin typeface="Futura Bk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11"/>
          <p:cNvSpPr>
            <a:spLocks noGrp="1"/>
          </p:cNvSpPr>
          <p:nvPr>
            <p:ph type="dt" sz="half" idx="19"/>
          </p:nvPr>
        </p:nvSpPr>
        <p:spPr>
          <a:xfrm>
            <a:off x="4022725" y="4855369"/>
            <a:ext cx="1098550" cy="15121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F23038-1EFC-435B-86D5-13EFE12DA5C0}" type="datetime1">
              <a:rPr lang="en-US">
                <a:solidFill>
                  <a:prstClr val="black"/>
                </a:solidFill>
              </a:rPr>
              <a:pPr>
                <a:defRPr/>
              </a:pPr>
              <a:t>1/7/2015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12"/>
          <p:cNvSpPr>
            <a:spLocks noGrp="1"/>
          </p:cNvSpPr>
          <p:nvPr>
            <p:ph type="ftr" sz="quarter" idx="20"/>
          </p:nvPr>
        </p:nvSpPr>
        <p:spPr>
          <a:xfrm>
            <a:off x="695325" y="4855369"/>
            <a:ext cx="3290888" cy="15121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>
                <a:solidFill>
                  <a:prstClr val="black"/>
                </a:solidFill>
              </a:rPr>
              <a:t>HP Confidential</a:t>
            </a:r>
            <a:endParaRPr dirty="0">
              <a:solidFill>
                <a:prstClr val="black"/>
              </a:solidFill>
            </a:endParaRPr>
          </a:p>
        </p:txBody>
      </p:sp>
      <p:sp>
        <p:nvSpPr>
          <p:cNvPr id="6" name="Slide Number Placeholder 13"/>
          <p:cNvSpPr>
            <a:spLocks noGrp="1"/>
          </p:cNvSpPr>
          <p:nvPr>
            <p:ph type="sldNum" sz="quarter" idx="21"/>
          </p:nvPr>
        </p:nvSpPr>
        <p:spPr>
          <a:xfrm>
            <a:off x="365126" y="4855369"/>
            <a:ext cx="320675" cy="15121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6EEF5-5CD7-436A-90F9-E18A2F20D80D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673656"/>
      </p:ext>
    </p:extLst>
  </p:cSld>
  <p:clrMapOvr>
    <a:masterClrMapping/>
  </p:clrMapOvr>
  <p:transition>
    <p:fade thruBlk="1"/>
  </p:transition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8"/>
          <p:cNvSpPr>
            <a:spLocks noGrp="1"/>
          </p:cNvSpPr>
          <p:nvPr>
            <p:ph type="title"/>
          </p:nvPr>
        </p:nvSpPr>
        <p:spPr>
          <a:xfrm>
            <a:off x="341313" y="315517"/>
            <a:ext cx="8375650" cy="65603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l" defTabSz="914400" rtl="0" eaLnBrk="1" fontAlgn="auto" latinLnBrk="0" hangingPunct="1">
              <a:lnSpc>
                <a:spcPts val="33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aseline="0">
                <a:solidFill>
                  <a:schemeClr val="tx1"/>
                </a:solidFill>
                <a:latin typeface="Futura Bk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358775" y="971550"/>
            <a:ext cx="8370380" cy="3600450"/>
          </a:xfrm>
          <a:prstGeom prst="rect">
            <a:avLst/>
          </a:prstGeom>
        </p:spPr>
        <p:txBody>
          <a:bodyPr>
            <a:noAutofit/>
          </a:bodyPr>
          <a:lstStyle>
            <a:lvl1pPr marL="457200" marR="0" indent="-4572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Pct val="80000"/>
              <a:buFont typeface="Futura Bk" charset="0"/>
              <a:buAutoNum type="arabicPeriod"/>
              <a:tabLst/>
              <a:defRPr lang="en-US" sz="800" kern="1200" dirty="0" smtClean="0">
                <a:solidFill>
                  <a:srgbClr val="7B7B79"/>
                </a:solidFill>
                <a:latin typeface="Futura Bk" pitchFamily="34" charset="0"/>
                <a:ea typeface="+mn-ea"/>
                <a:cs typeface="+mn-cs"/>
              </a:defRPr>
            </a:lvl1pPr>
            <a:lvl2pPr>
              <a:buAutoNum type="arabicPeriod"/>
              <a:defRPr lang="en-US" sz="2000" kern="1200" dirty="0" smtClean="0">
                <a:solidFill>
                  <a:srgbClr val="FFFFFF"/>
                </a:solidFill>
                <a:latin typeface="Futura Bk" pitchFamily="34" charset="0"/>
                <a:ea typeface="+mn-ea"/>
                <a:cs typeface="+mn-cs"/>
              </a:defRPr>
            </a:lvl2pPr>
            <a:lvl3pPr>
              <a:defRPr lang="en-US" sz="2000" kern="1200" dirty="0" smtClean="0">
                <a:solidFill>
                  <a:srgbClr val="FFFFFF"/>
                </a:solidFill>
                <a:latin typeface="Futura Bk" pitchFamily="34" charset="0"/>
                <a:ea typeface="+mn-ea"/>
                <a:cs typeface="+mn-cs"/>
              </a:defRPr>
            </a:lvl3pPr>
            <a:lvl4pPr>
              <a:defRPr lang="en-US" sz="2000" kern="1200" dirty="0" smtClean="0">
                <a:solidFill>
                  <a:srgbClr val="FFFFFF"/>
                </a:solidFill>
                <a:latin typeface="Futura Bk" pitchFamily="34" charset="0"/>
                <a:ea typeface="+mn-ea"/>
                <a:cs typeface="+mn-cs"/>
              </a:defRPr>
            </a:lvl4pPr>
            <a:lvl5pPr>
              <a:defRPr lang="en-US" sz="2000" kern="1200" dirty="0" smtClean="0">
                <a:solidFill>
                  <a:srgbClr val="FFFFFF"/>
                </a:solidFill>
                <a:latin typeface="Futura Bk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4" name="Date Placeholder 11"/>
          <p:cNvSpPr>
            <a:spLocks noGrp="1"/>
          </p:cNvSpPr>
          <p:nvPr>
            <p:ph type="dt" sz="half" idx="15"/>
          </p:nvPr>
        </p:nvSpPr>
        <p:spPr>
          <a:xfrm>
            <a:off x="4022725" y="4855369"/>
            <a:ext cx="1098550" cy="15121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7E2F4-9209-47D9-9CB5-3C37BAFC2BFE}" type="datetime1">
              <a:rPr lang="en-US">
                <a:solidFill>
                  <a:prstClr val="black"/>
                </a:solidFill>
              </a:rPr>
              <a:pPr>
                <a:defRPr/>
              </a:pPr>
              <a:t>1/7/2015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12"/>
          <p:cNvSpPr>
            <a:spLocks noGrp="1"/>
          </p:cNvSpPr>
          <p:nvPr>
            <p:ph type="ftr" sz="quarter" idx="16"/>
          </p:nvPr>
        </p:nvSpPr>
        <p:spPr>
          <a:xfrm>
            <a:off x="695325" y="4855369"/>
            <a:ext cx="3290888" cy="15121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>
                <a:solidFill>
                  <a:prstClr val="black"/>
                </a:solidFill>
              </a:rPr>
              <a:t>HP Confidential</a:t>
            </a:r>
            <a:endParaRPr dirty="0">
              <a:solidFill>
                <a:prstClr val="black"/>
              </a:solidFill>
            </a:endParaRPr>
          </a:p>
        </p:txBody>
      </p:sp>
      <p:sp>
        <p:nvSpPr>
          <p:cNvPr id="6" name="Slide Number Placeholder 13"/>
          <p:cNvSpPr>
            <a:spLocks noGrp="1"/>
          </p:cNvSpPr>
          <p:nvPr>
            <p:ph type="sldNum" sz="quarter" idx="17"/>
          </p:nvPr>
        </p:nvSpPr>
        <p:spPr>
          <a:xfrm>
            <a:off x="365126" y="4855369"/>
            <a:ext cx="320675" cy="15121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22CB67-0935-4FFF-9000-AAFD49DA5CF3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0365781"/>
      </p:ext>
    </p:extLst>
  </p:cSld>
  <p:clrMapOvr>
    <a:masterClrMapping/>
  </p:clrMapOvr>
  <p:transition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Whit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 bwMode="black">
          <a:xfrm>
            <a:off x="329184" y="2036820"/>
            <a:ext cx="6858000" cy="1206484"/>
          </a:xfrm>
        </p:spPr>
        <p:txBody>
          <a:bodyPr anchor="b"/>
          <a:lstStyle>
            <a:lvl1pPr>
              <a:lnSpc>
                <a:spcPct val="90000"/>
              </a:lnSpc>
              <a:defRPr sz="4600" spc="-100">
                <a:solidFill>
                  <a:srgbClr val="000000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29184" y="3316628"/>
            <a:ext cx="6858000" cy="914400"/>
          </a:xfrm>
        </p:spPr>
        <p:txBody>
          <a:bodyPr/>
          <a:lstStyle>
            <a:lvl1pPr marL="0" indent="0" algn="l">
              <a:buNone/>
              <a:defRPr b="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2" name="Picture 1" descr="HP_Blue_RGB_150_LG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9440" y="365760"/>
            <a:ext cx="1883664" cy="188366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329184" y="4758803"/>
            <a:ext cx="8012545" cy="228600"/>
          </a:xfrm>
          <a:prstGeom prst="rect">
            <a:avLst/>
          </a:prstGeom>
          <a:noFill/>
        </p:spPr>
        <p:txBody>
          <a:bodyPr wrap="square" lIns="0" rtlCol="0">
            <a:no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 smtClean="0">
                <a:solidFill>
                  <a:srgbClr val="B9B8BB"/>
                </a:solidFill>
                <a:latin typeface="HP Simplified"/>
                <a:cs typeface="HP Simplified"/>
              </a:rPr>
              <a:t>© Copyright 2012 Hewlett-Packard Development Company, L.P. </a:t>
            </a:r>
            <a:r>
              <a:rPr lang="en-US" sz="700" b="0" i="0" baseline="0" dirty="0" smtClean="0">
                <a:solidFill>
                  <a:srgbClr val="B9B8BB"/>
                </a:solidFill>
                <a:latin typeface="HP Simplified"/>
                <a:cs typeface="HP Simplified"/>
              </a:rPr>
              <a:t> </a:t>
            </a:r>
            <a:r>
              <a:rPr lang="en-US" sz="700" b="0" i="0" dirty="0" smtClean="0">
                <a:solidFill>
                  <a:srgbClr val="B9B8BB"/>
                </a:solidFill>
                <a:latin typeface="HP Simplified"/>
                <a:cs typeface="HP Simplified"/>
              </a:rPr>
              <a:t>The information contained herein is subject to change without notice.</a:t>
            </a:r>
          </a:p>
        </p:txBody>
      </p:sp>
    </p:spTree>
    <p:extLst>
      <p:ext uri="{BB962C8B-B14F-4D97-AF65-F5344CB8AC3E}">
        <p14:creationId xmlns:p14="http://schemas.microsoft.com/office/powerpoint/2010/main" val="16516104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 bwMode="black">
          <a:xfrm>
            <a:off x="329184" y="2036820"/>
            <a:ext cx="6858000" cy="1206484"/>
          </a:xfrm>
        </p:spPr>
        <p:txBody>
          <a:bodyPr anchor="b"/>
          <a:lstStyle>
            <a:lvl1pPr>
              <a:lnSpc>
                <a:spcPct val="90000"/>
              </a:lnSpc>
              <a:defRPr sz="4600" spc="-100">
                <a:solidFill>
                  <a:srgbClr val="000000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29184" y="3251684"/>
            <a:ext cx="6858000" cy="914400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329184" y="4758803"/>
            <a:ext cx="8012545" cy="228600"/>
          </a:xfrm>
          <a:prstGeom prst="rect">
            <a:avLst/>
          </a:prstGeom>
          <a:noFill/>
        </p:spPr>
        <p:txBody>
          <a:bodyPr wrap="square" lIns="0" rtlCol="0">
            <a:noAutofit/>
          </a:bodyPr>
          <a:lstStyle/>
          <a:p>
            <a:pPr>
              <a:defRPr/>
            </a:pPr>
            <a:r>
              <a:rPr lang="en-US" sz="700" dirty="0" smtClean="0">
                <a:solidFill>
                  <a:srgbClr val="B9B8BB"/>
                </a:solidFill>
                <a:cs typeface="HP Simplified"/>
              </a:rPr>
              <a:t>©2013 Hewlett-Packard Development Company, L.P.  The information contained herein is subject to change without notice.</a:t>
            </a:r>
          </a:p>
        </p:txBody>
      </p:sp>
    </p:spTree>
    <p:extLst>
      <p:ext uri="{BB962C8B-B14F-4D97-AF65-F5344CB8AC3E}">
        <p14:creationId xmlns:p14="http://schemas.microsoft.com/office/powerpoint/2010/main" val="3524911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_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 bwMode="black">
          <a:xfrm>
            <a:off x="329184" y="2036820"/>
            <a:ext cx="6858000" cy="1206484"/>
          </a:xfrm>
        </p:spPr>
        <p:txBody>
          <a:bodyPr anchor="b"/>
          <a:lstStyle>
            <a:lvl1pPr>
              <a:lnSpc>
                <a:spcPct val="90000"/>
              </a:lnSpc>
              <a:defRPr sz="4600" spc="-1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US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29184" y="3251684"/>
            <a:ext cx="6858000" cy="9144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2" name="Picture 1" descr="HP_White_RGB_150_LG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49440" y="365760"/>
            <a:ext cx="1883664" cy="188366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329184" y="4758803"/>
            <a:ext cx="8012545" cy="228600"/>
          </a:xfrm>
          <a:prstGeom prst="rect">
            <a:avLst/>
          </a:prstGeom>
          <a:noFill/>
        </p:spPr>
        <p:txBody>
          <a:bodyPr wrap="square" lIns="0" rtlCol="0">
            <a:noAutofit/>
          </a:bodyPr>
          <a:lstStyle/>
          <a:p>
            <a:pPr>
              <a:defRPr/>
            </a:pPr>
            <a:r>
              <a:rPr lang="en-US" sz="700" dirty="0" smtClean="0">
                <a:solidFill>
                  <a:srgbClr val="FFFFFF"/>
                </a:solidFill>
                <a:cs typeface="HP Simplified"/>
              </a:rPr>
              <a:t>©2013 Hewlett-Packard Development Company, L.P.  The information contained herein is subject to change without notice.</a:t>
            </a:r>
          </a:p>
        </p:txBody>
      </p:sp>
    </p:spTree>
    <p:extLst>
      <p:ext uri="{BB962C8B-B14F-4D97-AF65-F5344CB8AC3E}">
        <p14:creationId xmlns:p14="http://schemas.microsoft.com/office/powerpoint/2010/main" val="1601033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 bwMode="black">
          <a:xfrm>
            <a:off x="329184" y="237744"/>
            <a:ext cx="7222352" cy="2006703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algn="l">
              <a:lnSpc>
                <a:spcPct val="90000"/>
              </a:lnSpc>
              <a:defRPr sz="4000" b="1" i="0" spc="-100">
                <a:solidFill>
                  <a:schemeClr val="tx1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master </a:t>
            </a:r>
            <a:br>
              <a:rPr lang="en-US" noProof="0" dirty="0" smtClean="0"/>
            </a:br>
            <a:r>
              <a:rPr lang="en-US" noProof="0" dirty="0" smtClean="0"/>
              <a:t>title style</a:t>
            </a:r>
            <a:endParaRPr lang="en-US" noProof="0" dirty="0"/>
          </a:p>
        </p:txBody>
      </p:sp>
      <p:pic>
        <p:nvPicPr>
          <p:cNvPr id="7" name="Picture 6" descr="HP_White_RGB_150_SM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05214" y="4535424"/>
            <a:ext cx="365736" cy="365736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329184" y="4758803"/>
            <a:ext cx="8012545" cy="228600"/>
          </a:xfrm>
          <a:prstGeom prst="rect">
            <a:avLst/>
          </a:prstGeom>
          <a:noFill/>
        </p:spPr>
        <p:txBody>
          <a:bodyPr wrap="square" lIns="0" rtlCol="0">
            <a:noAutofit/>
          </a:bodyPr>
          <a:lstStyle/>
          <a:p>
            <a:pPr>
              <a:defRPr/>
            </a:pPr>
            <a:r>
              <a:rPr lang="en-US" sz="700" dirty="0" smtClean="0">
                <a:solidFill>
                  <a:srgbClr val="B9B8BB"/>
                </a:solidFill>
                <a:cs typeface="HP Simplified"/>
              </a:rPr>
              <a:t>©2013 Hewlett-Packard Development Company, L.P.  The information contained herein is subject to change without notice.</a:t>
            </a:r>
          </a:p>
        </p:txBody>
      </p:sp>
      <p:pic>
        <p:nvPicPr>
          <p:cNvPr id="5" name="Picture 4" descr="HP_Blue_RGB_150_SM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03920" y="4535424"/>
            <a:ext cx="365760" cy="3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7388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_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 bwMode="black">
          <a:xfrm>
            <a:off x="329184" y="238328"/>
            <a:ext cx="7222352" cy="2006703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algn="l">
              <a:lnSpc>
                <a:spcPct val="90000"/>
              </a:lnSpc>
              <a:defRPr sz="4000" b="1" i="0" spc="-100" baseline="0">
                <a:solidFill>
                  <a:schemeClr val="bg1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master </a:t>
            </a:r>
            <a:br>
              <a:rPr lang="en-US" noProof="0" dirty="0" smtClean="0"/>
            </a:br>
            <a:r>
              <a:rPr lang="en-US" noProof="0" dirty="0" smtClean="0"/>
              <a:t>title style</a:t>
            </a:r>
            <a:endParaRPr lang="en-US" noProof="0" dirty="0"/>
          </a:p>
        </p:txBody>
      </p:sp>
      <p:pic>
        <p:nvPicPr>
          <p:cNvPr id="7" name="Picture 6" descr="HP_White_RGB_150_SM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05214" y="4535424"/>
            <a:ext cx="365736" cy="365736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329184" y="4758803"/>
            <a:ext cx="8012545" cy="228600"/>
          </a:xfrm>
          <a:prstGeom prst="rect">
            <a:avLst/>
          </a:prstGeom>
          <a:noFill/>
        </p:spPr>
        <p:txBody>
          <a:bodyPr wrap="square" lIns="0" rtlCol="0">
            <a:noAutofit/>
          </a:bodyPr>
          <a:lstStyle/>
          <a:p>
            <a:pPr>
              <a:defRPr/>
            </a:pPr>
            <a:r>
              <a:rPr lang="en-US" sz="700" dirty="0" smtClean="0">
                <a:solidFill>
                  <a:srgbClr val="FFFFFF"/>
                </a:solidFill>
                <a:cs typeface="HP Simplified"/>
              </a:rPr>
              <a:t>©2013 Hewlett-Packard Development Company, L.P.  The information contained herein is subject to change without notice.</a:t>
            </a:r>
          </a:p>
        </p:txBody>
      </p:sp>
    </p:spTree>
    <p:extLst>
      <p:ext uri="{BB962C8B-B14F-4D97-AF65-F5344CB8AC3E}">
        <p14:creationId xmlns:p14="http://schemas.microsoft.com/office/powerpoint/2010/main" val="18740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_white + sub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 bwMode="black">
          <a:xfrm>
            <a:off x="329184" y="240919"/>
            <a:ext cx="7222352" cy="2006703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algn="l" defTabSz="4572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None/>
              <a:defRPr lang="en-US" sz="4000" b="1" i="0" kern="1200" spc="-100" noProof="0" dirty="0">
                <a:solidFill>
                  <a:schemeClr val="bg1"/>
                </a:solidFill>
                <a:latin typeface="HP Simplified" pitchFamily="34" charset="0"/>
                <a:ea typeface="+mj-ea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master </a:t>
            </a:r>
            <a:br>
              <a:rPr lang="en-US" noProof="0" dirty="0" smtClean="0"/>
            </a:br>
            <a:r>
              <a:rPr lang="en-US" noProof="0" dirty="0" smtClean="0"/>
              <a:t>title style</a:t>
            </a:r>
            <a:endParaRPr lang="en-US" noProof="0" dirty="0"/>
          </a:p>
        </p:txBody>
      </p:sp>
      <p:pic>
        <p:nvPicPr>
          <p:cNvPr id="7" name="Picture 6" descr="HP_White_RGB_150_SM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05214" y="4535424"/>
            <a:ext cx="365736" cy="365736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329184" y="4758803"/>
            <a:ext cx="8012545" cy="228600"/>
          </a:xfrm>
          <a:prstGeom prst="rect">
            <a:avLst/>
          </a:prstGeom>
          <a:noFill/>
        </p:spPr>
        <p:txBody>
          <a:bodyPr wrap="square" lIns="0" rtlCol="0">
            <a:noAutofit/>
          </a:bodyPr>
          <a:lstStyle/>
          <a:p>
            <a:pPr>
              <a:defRPr/>
            </a:pPr>
            <a:r>
              <a:rPr lang="en-US" sz="700" dirty="0" smtClean="0">
                <a:solidFill>
                  <a:srgbClr val="FFFFFF"/>
                </a:solidFill>
                <a:cs typeface="HP Simplified"/>
              </a:rPr>
              <a:t>©2013 Hewlett-Packard Development Company, L.P.  The information contained herein is subject to change without notice.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25269" y="3305361"/>
            <a:ext cx="5148072" cy="6492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rgbClr val="FFFFFF"/>
                </a:solidFill>
                <a:latin typeface="+mn-lt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9712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316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hite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P_Blue_RGB_150_SM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3920" y="4535424"/>
            <a:ext cx="365760" cy="365760"/>
          </a:xfrm>
          <a:prstGeom prst="rect">
            <a:avLst/>
          </a:prstGeom>
        </p:spPr>
      </p:pic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 bwMode="black">
          <a:xfrm>
            <a:off x="329184" y="237744"/>
            <a:ext cx="7222352" cy="2006703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algn="l">
              <a:lnSpc>
                <a:spcPct val="90000"/>
              </a:lnSpc>
              <a:defRPr sz="4000" b="1" i="0" spc="-100">
                <a:solidFill>
                  <a:schemeClr val="tx1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</a:t>
            </a:r>
            <a:br>
              <a:rPr lang="en-US" noProof="0" dirty="0" smtClean="0"/>
            </a:br>
            <a:r>
              <a:rPr lang="en-US" noProof="0" dirty="0" smtClean="0"/>
              <a:t>master </a:t>
            </a:r>
            <a:br>
              <a:rPr lang="en-US" noProof="0" dirty="0" smtClean="0"/>
            </a:br>
            <a:r>
              <a:rPr lang="en-US" noProof="0" dirty="0" smtClean="0"/>
              <a:t>title style</a:t>
            </a:r>
            <a:endParaRPr lang="en-US" noProof="0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329184" y="4758803"/>
            <a:ext cx="8012545" cy="228600"/>
          </a:xfrm>
          <a:prstGeom prst="rect">
            <a:avLst/>
          </a:prstGeom>
          <a:noFill/>
        </p:spPr>
        <p:txBody>
          <a:bodyPr wrap="square" lIns="0" rtlCol="0">
            <a:no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 smtClean="0">
                <a:solidFill>
                  <a:schemeClr val="accent5"/>
                </a:solidFill>
                <a:latin typeface="HP Simplified"/>
                <a:cs typeface="HP Simplified"/>
              </a:rPr>
              <a:t>© Copyright 2013 Hewlett-Packard Development Company, L.P. </a:t>
            </a:r>
            <a:r>
              <a:rPr lang="en-US" sz="700" b="0" i="0" baseline="0" dirty="0" smtClean="0">
                <a:solidFill>
                  <a:schemeClr val="accent5"/>
                </a:solidFill>
                <a:latin typeface="HP Simplified"/>
                <a:cs typeface="HP Simplified"/>
              </a:rPr>
              <a:t> </a:t>
            </a:r>
            <a:r>
              <a:rPr lang="en-US" sz="700" b="0" i="0" dirty="0" smtClean="0">
                <a:solidFill>
                  <a:schemeClr val="accent5"/>
                </a:solidFill>
                <a:latin typeface="HP Simplified"/>
                <a:cs typeface="HP Simplified"/>
              </a:rPr>
              <a:t>The information contained herein is subject to change without notice.</a:t>
            </a:r>
          </a:p>
        </p:txBody>
      </p:sp>
    </p:spTree>
    <p:extLst>
      <p:ext uri="{BB962C8B-B14F-4D97-AF65-F5344CB8AC3E}">
        <p14:creationId xmlns:p14="http://schemas.microsoft.com/office/powerpoint/2010/main" val="35747905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31470" y="758952"/>
            <a:ext cx="8473632" cy="276999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17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329184" y="1188720"/>
            <a:ext cx="8117904" cy="3219768"/>
          </a:xfrm>
        </p:spPr>
        <p:txBody>
          <a:bodyPr wrap="square">
            <a:noAutofit/>
          </a:bodyPr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503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31470" y="758952"/>
            <a:ext cx="8473632" cy="276999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329184" y="1188721"/>
            <a:ext cx="8475918" cy="3228975"/>
          </a:xfrm>
        </p:spPr>
        <p:txBody>
          <a:bodyPr wrap="square">
            <a:noAutofit/>
          </a:bodyPr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881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2-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6"/>
          </p:nvPr>
        </p:nvSpPr>
        <p:spPr>
          <a:xfrm>
            <a:off x="328613" y="1188720"/>
            <a:ext cx="4030662" cy="3219769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7"/>
          </p:nvPr>
        </p:nvSpPr>
        <p:spPr>
          <a:xfrm>
            <a:off x="4568825" y="1185864"/>
            <a:ext cx="3878264" cy="3222624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963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1-column 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6"/>
          </p:nvPr>
        </p:nvSpPr>
        <p:spPr>
          <a:xfrm>
            <a:off x="328613" y="1188720"/>
            <a:ext cx="4030662" cy="3219769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930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1-columns 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sz="quarter" idx="17"/>
          </p:nvPr>
        </p:nvSpPr>
        <p:spPr>
          <a:xfrm>
            <a:off x="4568825" y="1185864"/>
            <a:ext cx="3878264" cy="3222624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001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2-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6"/>
          </p:nvPr>
        </p:nvSpPr>
        <p:spPr>
          <a:xfrm>
            <a:off x="328613" y="1188720"/>
            <a:ext cx="4030662" cy="3219769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7"/>
          </p:nvPr>
        </p:nvSpPr>
        <p:spPr>
          <a:xfrm>
            <a:off x="4568825" y="1185864"/>
            <a:ext cx="3878264" cy="3222624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31471" y="758952"/>
            <a:ext cx="8460105" cy="276999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536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1-column 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6"/>
          </p:nvPr>
        </p:nvSpPr>
        <p:spPr>
          <a:xfrm>
            <a:off x="328613" y="1188720"/>
            <a:ext cx="4030662" cy="3219769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31471" y="758952"/>
            <a:ext cx="8460105" cy="276999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208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1-columns 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sz="quarter" idx="17"/>
          </p:nvPr>
        </p:nvSpPr>
        <p:spPr>
          <a:xfrm>
            <a:off x="4568825" y="1185864"/>
            <a:ext cx="3878264" cy="3222624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31471" y="758952"/>
            <a:ext cx="8460105" cy="276999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84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title, 3-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6"/>
          </p:nvPr>
        </p:nvSpPr>
        <p:spPr>
          <a:xfrm>
            <a:off x="329184" y="1189039"/>
            <a:ext cx="2523744" cy="3222624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7"/>
          </p:nvPr>
        </p:nvSpPr>
        <p:spPr>
          <a:xfrm>
            <a:off x="3124486" y="1189039"/>
            <a:ext cx="2523744" cy="3222625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5919788" y="1189039"/>
            <a:ext cx="2527300" cy="3222624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401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quote slide with subtitl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 bwMode="black">
          <a:xfrm>
            <a:off x="329184" y="240919"/>
            <a:ext cx="7222352" cy="2006703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algn="l" defTabSz="4572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None/>
              <a:defRPr lang="en-US" sz="4000" b="1" i="0" kern="1200" spc="-100" noProof="0" dirty="0">
                <a:solidFill>
                  <a:schemeClr val="bg1"/>
                </a:solidFill>
                <a:latin typeface="HP Simplified" pitchFamily="34" charset="0"/>
                <a:ea typeface="+mj-ea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</a:t>
            </a:r>
            <a:br>
              <a:rPr lang="en-US" noProof="0" dirty="0" smtClean="0"/>
            </a:br>
            <a:r>
              <a:rPr lang="en-US" noProof="0" dirty="0" smtClean="0"/>
              <a:t>master </a:t>
            </a:r>
            <a:br>
              <a:rPr lang="en-US" noProof="0" dirty="0" smtClean="0"/>
            </a:br>
            <a:r>
              <a:rPr lang="en-US" noProof="0" dirty="0" smtClean="0"/>
              <a:t>title style</a:t>
            </a:r>
            <a:endParaRPr lang="en-US" noProof="0" dirty="0"/>
          </a:p>
        </p:txBody>
      </p:sp>
      <p:pic>
        <p:nvPicPr>
          <p:cNvPr id="7" name="Picture 6" descr="HP_White_RGB_150_SM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05214" y="4535424"/>
            <a:ext cx="365736" cy="365736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329184" y="4758803"/>
            <a:ext cx="8012545" cy="228600"/>
          </a:xfrm>
          <a:prstGeom prst="rect">
            <a:avLst/>
          </a:prstGeom>
          <a:noFill/>
        </p:spPr>
        <p:txBody>
          <a:bodyPr wrap="square" lIns="0" rtlCol="0">
            <a:no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 smtClean="0">
                <a:solidFill>
                  <a:schemeClr val="bg1"/>
                </a:solidFill>
                <a:latin typeface="HP Simplified"/>
                <a:cs typeface="HP Simplified"/>
              </a:rPr>
              <a:t>© Copyright 2013 Hewlett-Packard Development Company, L.P. </a:t>
            </a:r>
            <a:r>
              <a:rPr lang="en-US" sz="700" b="0" i="0" baseline="0" dirty="0" smtClean="0">
                <a:solidFill>
                  <a:schemeClr val="bg1"/>
                </a:solidFill>
                <a:latin typeface="HP Simplified"/>
                <a:cs typeface="HP Simplified"/>
              </a:rPr>
              <a:t> </a:t>
            </a:r>
            <a:r>
              <a:rPr lang="en-US" sz="700" b="0" i="0" dirty="0" smtClean="0">
                <a:solidFill>
                  <a:schemeClr val="bg1"/>
                </a:solidFill>
                <a:latin typeface="HP Simplified"/>
                <a:cs typeface="HP Simplified"/>
              </a:rPr>
              <a:t>The information contained herein is subject to change without notice.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25269" y="3305361"/>
            <a:ext cx="5148072" cy="6492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rgbClr val="FFFFFF"/>
                </a:solidFill>
                <a:latin typeface="+mn-lt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1588485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title, subtitle, 3-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6"/>
          </p:nvPr>
        </p:nvSpPr>
        <p:spPr>
          <a:xfrm>
            <a:off x="329184" y="1189039"/>
            <a:ext cx="2523744" cy="3222624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7"/>
          </p:nvPr>
        </p:nvSpPr>
        <p:spPr>
          <a:xfrm>
            <a:off x="3124486" y="1189039"/>
            <a:ext cx="2523744" cy="3222625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5919788" y="1189039"/>
            <a:ext cx="2527300" cy="3222624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31471" y="758952"/>
            <a:ext cx="8460105" cy="276999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038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79347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lue title slide 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HP_White_RGB_150_LG.pn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50075" y="365125"/>
            <a:ext cx="1882775" cy="188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10"/>
          <p:cNvSpPr txBox="1">
            <a:spLocks noChangeArrowheads="1"/>
          </p:cNvSpPr>
          <p:nvPr/>
        </p:nvSpPr>
        <p:spPr bwMode="auto">
          <a:xfrm>
            <a:off x="328613" y="4759325"/>
            <a:ext cx="80137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/>
          <a:lstStyle>
            <a:lvl1pPr>
              <a:defRPr>
                <a:solidFill>
                  <a:schemeClr val="tx1"/>
                </a:solidFill>
                <a:latin typeface="HP Simplified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 Simplified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 Simplified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 Simplified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 Simplified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itchFamily="34" charset="0"/>
              </a:defRPr>
            </a:lvl9pPr>
          </a:lstStyle>
          <a:p>
            <a:pPr defTabSz="914400"/>
            <a:r>
              <a:rPr lang="en-US" sz="700">
                <a:solidFill>
                  <a:prstClr val="white"/>
                </a:solidFill>
                <a:ea typeface="HP Simplified" pitchFamily="34" charset="0"/>
                <a:cs typeface="HP Simplified" pitchFamily="34" charset="0"/>
              </a:rPr>
              <a:t>© Copyright 2012 Hewlett-Packard Development Company, L.P.  The information contained herein is subject to change without notice.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 bwMode="black">
          <a:xfrm>
            <a:off x="329184" y="2036820"/>
            <a:ext cx="6858000" cy="1206484"/>
          </a:xfrm>
        </p:spPr>
        <p:txBody>
          <a:bodyPr anchor="b"/>
          <a:lstStyle>
            <a:lvl1pPr>
              <a:lnSpc>
                <a:spcPct val="90000"/>
              </a:lnSpc>
              <a:defRPr sz="4600" spc="-1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 bwMode="black">
          <a:xfrm>
            <a:off x="329184" y="3316628"/>
            <a:ext cx="6858000" cy="914400"/>
          </a:xfrm>
        </p:spPr>
        <p:txBody>
          <a:bodyPr/>
          <a:lstStyle>
            <a:lvl1pPr marL="0" indent="0" algn="l">
              <a:buNone/>
              <a:defRPr b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3433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Sub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331470" y="235064"/>
            <a:ext cx="8117206" cy="430887"/>
          </a:xfrm>
        </p:spPr>
        <p:txBody>
          <a:bodyPr wrap="square">
            <a:noAutofit/>
          </a:bodyPr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31470" y="751390"/>
            <a:ext cx="8117206" cy="276999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867553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lue quote slide with subtit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HP_White_RGB_150_SM.pn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05825" y="4535488"/>
            <a:ext cx="36512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10"/>
          <p:cNvSpPr txBox="1">
            <a:spLocks noChangeArrowheads="1"/>
          </p:cNvSpPr>
          <p:nvPr/>
        </p:nvSpPr>
        <p:spPr bwMode="auto">
          <a:xfrm>
            <a:off x="328613" y="4759325"/>
            <a:ext cx="80137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/>
          <a:lstStyle>
            <a:lvl1pPr>
              <a:defRPr>
                <a:solidFill>
                  <a:schemeClr val="tx1"/>
                </a:solidFill>
                <a:latin typeface="HP Simplified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 Simplified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 Simplified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 Simplified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 Simplified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itchFamily="34" charset="0"/>
              </a:defRPr>
            </a:lvl9pPr>
          </a:lstStyle>
          <a:p>
            <a:pPr defTabSz="914400"/>
            <a:r>
              <a:rPr lang="en-US" sz="700">
                <a:solidFill>
                  <a:prstClr val="white"/>
                </a:solidFill>
                <a:ea typeface="HP Simplified" pitchFamily="34" charset="0"/>
                <a:cs typeface="HP Simplified" pitchFamily="34" charset="0"/>
              </a:rPr>
              <a:t>© Copyright 2012 Hewlett-Packard Development Company, L.P.  The information contained herein is subject to change without notice.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 bwMode="black">
          <a:xfrm>
            <a:off x="329184" y="240919"/>
            <a:ext cx="7222352" cy="2006703"/>
          </a:xfrm>
          <a:prstGeom prst="rect">
            <a:avLst/>
          </a:prstGeom>
        </p:spPr>
        <p:txBody>
          <a:bodyPr>
            <a:noAutofit/>
          </a:bodyPr>
          <a:lstStyle>
            <a:lvl1pPr algn="l" defTabSz="4572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None/>
              <a:defRPr lang="en-US" sz="4000" b="1" i="0" kern="1200" spc="-100" noProof="0" dirty="0">
                <a:solidFill>
                  <a:schemeClr val="bg1"/>
                </a:solidFill>
                <a:latin typeface="HP Simplified" pitchFamily="34" charset="0"/>
                <a:ea typeface="+mj-ea"/>
                <a:cs typeface="HP Simplified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325269" y="3305361"/>
            <a:ext cx="5148072" cy="6492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rgbClr val="FFFFFF"/>
                </a:solidFill>
                <a:latin typeface="+mn-lt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smtClean="0"/>
              <a:t>Click to edit Master subtitle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665722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, sub title with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31470" y="751390"/>
            <a:ext cx="8117206" cy="276999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331470" y="235064"/>
            <a:ext cx="8117206" cy="430887"/>
          </a:xfrm>
        </p:spPr>
        <p:txBody>
          <a:bodyPr wrap="square">
            <a:noAutofit/>
          </a:bodyPr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329184" y="1188721"/>
            <a:ext cx="8119872" cy="3228975"/>
          </a:xfrm>
        </p:spPr>
        <p:txBody>
          <a:bodyPr wrap="square">
            <a:noAutofit/>
          </a:bodyPr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803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title, sub title with 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331472" y="235063"/>
            <a:ext cx="8460105" cy="429768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6"/>
          </p:nvPr>
        </p:nvSpPr>
        <p:spPr>
          <a:xfrm>
            <a:off x="329184" y="1189039"/>
            <a:ext cx="2523744" cy="3222624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7"/>
          </p:nvPr>
        </p:nvSpPr>
        <p:spPr>
          <a:xfrm>
            <a:off x="3124486" y="1189039"/>
            <a:ext cx="2523744" cy="3222625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5919788" y="1189039"/>
            <a:ext cx="2527300" cy="3222624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31471" y="751390"/>
            <a:ext cx="8460105" cy="276999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435226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with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331470" y="235064"/>
            <a:ext cx="8117206" cy="430887"/>
          </a:xfrm>
        </p:spPr>
        <p:txBody>
          <a:bodyPr wrap="square">
            <a:noAutofit/>
          </a:bodyPr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329184" y="1188720"/>
            <a:ext cx="8117904" cy="3219768"/>
          </a:xfrm>
        </p:spPr>
        <p:txBody>
          <a:bodyPr wrap="square">
            <a:noAutofit/>
          </a:bodyPr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4" name="Picture 3" descr="HP_Blue_RGB_150_SM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03920" y="4535424"/>
            <a:ext cx="365760" cy="3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42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 Line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black">
          <a:xfrm>
            <a:off x="331469" y="660169"/>
            <a:ext cx="8460105" cy="37702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1800" b="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smtClean="0"/>
              <a:t>Click to edit Master subtitle style</a:t>
            </a:r>
            <a:endParaRPr lang="en-US" noProof="0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 bwMode="black">
          <a:xfrm>
            <a:off x="331469" y="235063"/>
            <a:ext cx="8460105" cy="412934"/>
          </a:xfrm>
        </p:spPr>
        <p:txBody>
          <a:bodyPr>
            <a:noAutofit/>
          </a:bodyPr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731090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Whit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 bwMode="black">
          <a:xfrm>
            <a:off x="329184" y="2036820"/>
            <a:ext cx="6858000" cy="1206484"/>
          </a:xfrm>
        </p:spPr>
        <p:txBody>
          <a:bodyPr anchor="b"/>
          <a:lstStyle>
            <a:lvl1pPr>
              <a:lnSpc>
                <a:spcPct val="90000"/>
              </a:lnSpc>
              <a:defRPr sz="4600" spc="-100">
                <a:solidFill>
                  <a:srgbClr val="000000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29184" y="3316628"/>
            <a:ext cx="6858000" cy="914400"/>
          </a:xfrm>
        </p:spPr>
        <p:txBody>
          <a:bodyPr/>
          <a:lstStyle>
            <a:lvl1pPr marL="0" indent="0" algn="l">
              <a:buNone/>
              <a:defRPr b="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2" name="Picture 1" descr="HP_Blue_RGB_150_LG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9440" y="365760"/>
            <a:ext cx="1883664" cy="188366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329184" y="4758803"/>
            <a:ext cx="8012545" cy="228600"/>
          </a:xfrm>
          <a:prstGeom prst="rect">
            <a:avLst/>
          </a:prstGeom>
          <a:noFill/>
        </p:spPr>
        <p:txBody>
          <a:bodyPr wrap="square" lIns="0" rtlCol="0">
            <a:noAutofit/>
          </a:bodyPr>
          <a:lstStyle/>
          <a:p>
            <a:pPr>
              <a:defRPr/>
            </a:pPr>
            <a:r>
              <a:rPr lang="en-US" sz="700" dirty="0" smtClean="0">
                <a:solidFill>
                  <a:srgbClr val="B9B8BB"/>
                </a:solidFill>
                <a:cs typeface="HP Simplified"/>
              </a:rPr>
              <a:t>© Copyright 2012 Hewlett-Packard Development Company, L.P.  The information contained herein is subject to change without notice.</a:t>
            </a:r>
          </a:p>
        </p:txBody>
      </p:sp>
    </p:spTree>
    <p:extLst>
      <p:ext uri="{BB962C8B-B14F-4D97-AF65-F5344CB8AC3E}">
        <p14:creationId xmlns:p14="http://schemas.microsoft.com/office/powerpoint/2010/main" val="9044878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329184" y="235064"/>
            <a:ext cx="8117206" cy="430887"/>
          </a:xfrm>
        </p:spPr>
        <p:txBody>
          <a:bodyPr wrap="square">
            <a:noAutofit/>
          </a:bodyPr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252520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title slide 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 bwMode="black">
          <a:xfrm>
            <a:off x="329184" y="2036820"/>
            <a:ext cx="6858000" cy="1206484"/>
          </a:xfrm>
        </p:spPr>
        <p:txBody>
          <a:bodyPr anchor="b"/>
          <a:lstStyle>
            <a:lvl1pPr>
              <a:lnSpc>
                <a:spcPct val="90000"/>
              </a:lnSpc>
              <a:defRPr sz="4600" spc="-1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US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29184" y="3316628"/>
            <a:ext cx="6858000" cy="914400"/>
          </a:xfrm>
        </p:spPr>
        <p:txBody>
          <a:bodyPr/>
          <a:lstStyle>
            <a:lvl1pPr marL="0" indent="0" algn="l">
              <a:buNone/>
              <a:defRPr b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2" name="Picture 1" descr="HP_White_RGB_150_LG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9440" y="365760"/>
            <a:ext cx="1883664" cy="188366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329184" y="4758803"/>
            <a:ext cx="8012545" cy="228600"/>
          </a:xfrm>
          <a:prstGeom prst="rect">
            <a:avLst/>
          </a:prstGeom>
          <a:noFill/>
        </p:spPr>
        <p:txBody>
          <a:bodyPr wrap="square" lIns="0" rtlCol="0">
            <a:noAutofit/>
          </a:bodyPr>
          <a:lstStyle/>
          <a:p>
            <a:pPr>
              <a:defRPr/>
            </a:pPr>
            <a:r>
              <a:rPr lang="en-US" sz="700" dirty="0" smtClean="0">
                <a:solidFill>
                  <a:prstClr val="white"/>
                </a:solidFill>
                <a:cs typeface="HP Simplified"/>
              </a:rPr>
              <a:t>© Copyright 2012 Hewlett-Packard Development Company, L.P.  The information contained herein is subject to change without notice.</a:t>
            </a:r>
          </a:p>
        </p:txBody>
      </p:sp>
    </p:spTree>
    <p:extLst>
      <p:ext uri="{BB962C8B-B14F-4D97-AF65-F5344CB8AC3E}">
        <p14:creationId xmlns:p14="http://schemas.microsoft.com/office/powerpoint/2010/main" val="2219747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lue divider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 bwMode="black">
          <a:xfrm>
            <a:off x="329184" y="238328"/>
            <a:ext cx="7222352" cy="2006703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algn="l">
              <a:lnSpc>
                <a:spcPct val="90000"/>
              </a:lnSpc>
              <a:defRPr sz="4000" b="1" i="0" spc="-100" baseline="0">
                <a:solidFill>
                  <a:schemeClr val="bg1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</a:t>
            </a:r>
            <a:br>
              <a:rPr lang="en-US" noProof="0" dirty="0" smtClean="0"/>
            </a:br>
            <a:r>
              <a:rPr lang="en-US" noProof="0" dirty="0" smtClean="0"/>
              <a:t>master </a:t>
            </a:r>
            <a:br>
              <a:rPr lang="en-US" noProof="0" dirty="0" smtClean="0"/>
            </a:br>
            <a:r>
              <a:rPr lang="en-US" noProof="0" dirty="0" smtClean="0"/>
              <a:t>title style</a:t>
            </a:r>
            <a:endParaRPr lang="en-US" noProof="0" dirty="0"/>
          </a:p>
        </p:txBody>
      </p:sp>
      <p:pic>
        <p:nvPicPr>
          <p:cNvPr id="7" name="Picture 6" descr="HP_White_RGB_150_SM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05214" y="4535424"/>
            <a:ext cx="365736" cy="365736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329184" y="4758803"/>
            <a:ext cx="8012545" cy="228600"/>
          </a:xfrm>
          <a:prstGeom prst="rect">
            <a:avLst/>
          </a:prstGeom>
          <a:noFill/>
        </p:spPr>
        <p:txBody>
          <a:bodyPr wrap="square" lIns="0" rtlCol="0">
            <a:noAutofit/>
          </a:bodyPr>
          <a:lstStyle/>
          <a:p>
            <a:pPr>
              <a:defRPr/>
            </a:pPr>
            <a:r>
              <a:rPr lang="en-US" sz="700" dirty="0" smtClean="0">
                <a:solidFill>
                  <a:prstClr val="white"/>
                </a:solidFill>
                <a:cs typeface="HP Simplified"/>
              </a:rPr>
              <a:t>© Copyright 2012 Hewlett-Packard Development Company, L.P.  The information contained herein is subject to change without notice.</a:t>
            </a:r>
          </a:p>
        </p:txBody>
      </p:sp>
    </p:spTree>
    <p:extLst>
      <p:ext uri="{BB962C8B-B14F-4D97-AF65-F5344CB8AC3E}">
        <p14:creationId xmlns:p14="http://schemas.microsoft.com/office/powerpoint/2010/main" val="10840075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hite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P_Blue_RGB_150_SM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3920" y="4535424"/>
            <a:ext cx="365760" cy="365760"/>
          </a:xfrm>
          <a:prstGeom prst="rect">
            <a:avLst/>
          </a:prstGeom>
        </p:spPr>
      </p:pic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 bwMode="black">
          <a:xfrm>
            <a:off x="329184" y="237744"/>
            <a:ext cx="7222352" cy="2006703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algn="l">
              <a:lnSpc>
                <a:spcPct val="90000"/>
              </a:lnSpc>
              <a:defRPr sz="4000" b="1" i="0" spc="-100">
                <a:solidFill>
                  <a:schemeClr val="tx1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</a:t>
            </a:r>
            <a:br>
              <a:rPr lang="en-US" noProof="0" dirty="0" smtClean="0"/>
            </a:br>
            <a:r>
              <a:rPr lang="en-US" noProof="0" dirty="0" smtClean="0"/>
              <a:t>master </a:t>
            </a:r>
            <a:br>
              <a:rPr lang="en-US" noProof="0" dirty="0" smtClean="0"/>
            </a:br>
            <a:r>
              <a:rPr lang="en-US" noProof="0" dirty="0" smtClean="0"/>
              <a:t>title style</a:t>
            </a:r>
            <a:endParaRPr lang="en-US" noProof="0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329184" y="4758803"/>
            <a:ext cx="8012545" cy="228600"/>
          </a:xfrm>
          <a:prstGeom prst="rect">
            <a:avLst/>
          </a:prstGeom>
          <a:noFill/>
        </p:spPr>
        <p:txBody>
          <a:bodyPr wrap="square" lIns="0" rtlCol="0">
            <a:noAutofit/>
          </a:bodyPr>
          <a:lstStyle/>
          <a:p>
            <a:pPr>
              <a:defRPr/>
            </a:pPr>
            <a:r>
              <a:rPr lang="en-US" sz="700" dirty="0" smtClean="0">
                <a:solidFill>
                  <a:srgbClr val="B9B8BB"/>
                </a:solidFill>
                <a:cs typeface="HP Simplified"/>
              </a:rPr>
              <a:t>© Copyright 2012 Hewlett-Packard Development Company, L.P.  The information contained herein is subject to change without notice.</a:t>
            </a:r>
          </a:p>
        </p:txBody>
      </p:sp>
    </p:spTree>
    <p:extLst>
      <p:ext uri="{BB962C8B-B14F-4D97-AF65-F5344CB8AC3E}">
        <p14:creationId xmlns:p14="http://schemas.microsoft.com/office/powerpoint/2010/main" val="3388393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quote slide with subtit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 bwMode="black">
          <a:xfrm>
            <a:off x="329184" y="240919"/>
            <a:ext cx="7222352" cy="2006703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algn="l" defTabSz="4572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None/>
              <a:defRPr lang="en-US" sz="4000" b="1" i="0" kern="1200" spc="-100" noProof="0" dirty="0">
                <a:solidFill>
                  <a:schemeClr val="bg1"/>
                </a:solidFill>
                <a:latin typeface="HP Simplified" pitchFamily="34" charset="0"/>
                <a:ea typeface="+mj-ea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</a:t>
            </a:r>
            <a:br>
              <a:rPr lang="en-US" noProof="0" dirty="0" smtClean="0"/>
            </a:br>
            <a:r>
              <a:rPr lang="en-US" noProof="0" dirty="0" smtClean="0"/>
              <a:t>master </a:t>
            </a:r>
            <a:br>
              <a:rPr lang="en-US" noProof="0" dirty="0" smtClean="0"/>
            </a:br>
            <a:r>
              <a:rPr lang="en-US" noProof="0" dirty="0" smtClean="0"/>
              <a:t>title style</a:t>
            </a:r>
            <a:endParaRPr lang="en-US" noProof="0" dirty="0"/>
          </a:p>
        </p:txBody>
      </p:sp>
      <p:pic>
        <p:nvPicPr>
          <p:cNvPr id="7" name="Picture 6" descr="HP_White_RGB_150_SM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05214" y="4535424"/>
            <a:ext cx="365736" cy="365736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329184" y="4758803"/>
            <a:ext cx="8012545" cy="228600"/>
          </a:xfrm>
          <a:prstGeom prst="rect">
            <a:avLst/>
          </a:prstGeom>
          <a:noFill/>
        </p:spPr>
        <p:txBody>
          <a:bodyPr wrap="square" lIns="0" rtlCol="0">
            <a:noAutofit/>
          </a:bodyPr>
          <a:lstStyle/>
          <a:p>
            <a:pPr>
              <a:defRPr/>
            </a:pPr>
            <a:r>
              <a:rPr lang="en-US" sz="700" dirty="0" smtClean="0">
                <a:solidFill>
                  <a:prstClr val="white"/>
                </a:solidFill>
                <a:cs typeface="HP Simplified"/>
              </a:rPr>
              <a:t>© Copyright 2012 Hewlett-Packard Development Company, L.P.  The information contained herein is subject to change without notice.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25269" y="3305361"/>
            <a:ext cx="5148072" cy="6492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rgbClr val="FFFFFF"/>
                </a:solidFill>
                <a:latin typeface="+mn-lt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2890345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331470" y="235064"/>
            <a:ext cx="8117206" cy="430887"/>
          </a:xfrm>
        </p:spPr>
        <p:txBody>
          <a:bodyPr wrap="square">
            <a:noAutofit/>
          </a:bodyPr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053191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 title with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31470" y="751390"/>
            <a:ext cx="8117206" cy="276999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331470" y="235064"/>
            <a:ext cx="8117206" cy="430887"/>
          </a:xfrm>
        </p:spPr>
        <p:txBody>
          <a:bodyPr wrap="square">
            <a:noAutofit/>
          </a:bodyPr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329184" y="1188721"/>
            <a:ext cx="8119872" cy="3228975"/>
          </a:xfrm>
        </p:spPr>
        <p:txBody>
          <a:bodyPr wrap="square">
            <a:noAutofit/>
          </a:bodyPr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29561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 title with bullet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31470" y="751390"/>
            <a:ext cx="8117206" cy="276999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331470" y="235064"/>
            <a:ext cx="8117206" cy="430887"/>
          </a:xfrm>
        </p:spPr>
        <p:txBody>
          <a:bodyPr wrap="square">
            <a:noAutofit/>
          </a:bodyPr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329184" y="1188721"/>
            <a:ext cx="8119872" cy="3228975"/>
          </a:xfrm>
        </p:spPr>
        <p:txBody>
          <a:bodyPr wrap="square">
            <a:noAutofit/>
          </a:bodyPr>
          <a:lstStyle>
            <a:lvl1pPr marL="171450" indent="-171450">
              <a:buFont typeface="HP Simplified" pitchFamily="34" charset="0"/>
              <a:buChar char="•"/>
              <a:defRPr sz="1400" b="0">
                <a:solidFill>
                  <a:schemeClr val="tx1"/>
                </a:solidFill>
              </a:defRPr>
            </a:lvl1pPr>
            <a:lvl2pPr marL="342900" indent="-171450">
              <a:buSzPct val="80000"/>
              <a:buFont typeface="HP Simplified" pitchFamily="34" charset="0"/>
              <a:buChar char="–"/>
              <a:defRPr sz="1400">
                <a:solidFill>
                  <a:srgbClr val="000000"/>
                </a:solidFill>
              </a:defRPr>
            </a:lvl2pPr>
            <a:lvl3pPr marL="512763" indent="-169863">
              <a:defRPr sz="1400">
                <a:solidFill>
                  <a:srgbClr val="000000"/>
                </a:solidFill>
              </a:defRPr>
            </a:lvl3pPr>
            <a:lvl4pPr marL="690563" indent="-180975">
              <a:defRPr sz="1400">
                <a:solidFill>
                  <a:srgbClr val="000000"/>
                </a:solidFill>
              </a:defRPr>
            </a:lvl4pPr>
            <a:lvl5pPr marL="833438" indent="-150813">
              <a:defRPr sz="140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158141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with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/>
          <p:cNvSpPr>
            <a:spLocks noGrp="1"/>
          </p:cNvSpPr>
          <p:nvPr>
            <p:ph type="title" hasCustomPrompt="1"/>
          </p:nvPr>
        </p:nvSpPr>
        <p:spPr bwMode="black">
          <a:xfrm>
            <a:off x="331471" y="235063"/>
            <a:ext cx="8460105" cy="430887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t" anchorCtr="0">
            <a:spAutoFit/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6"/>
          </p:nvPr>
        </p:nvSpPr>
        <p:spPr>
          <a:xfrm>
            <a:off x="332330" y="1188720"/>
            <a:ext cx="4030662" cy="3219769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7"/>
          </p:nvPr>
        </p:nvSpPr>
        <p:spPr>
          <a:xfrm>
            <a:off x="4568825" y="1185864"/>
            <a:ext cx="3878264" cy="3222624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31471" y="751390"/>
            <a:ext cx="8460105" cy="276999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699561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page, sub title with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568827" y="1186047"/>
            <a:ext cx="3878263" cy="3222441"/>
          </a:xfrm>
        </p:spPr>
        <p:txBody>
          <a:bodyPr anchor="ctr"/>
          <a:lstStyle>
            <a:lvl1pPr algn="ctr">
              <a:defRPr b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331469" y="235063"/>
            <a:ext cx="8458200" cy="429768"/>
          </a:xfrm>
        </p:spPr>
        <p:txBody>
          <a:bodyPr/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329184" y="1188720"/>
            <a:ext cx="4011612" cy="3219768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31471" y="751390"/>
            <a:ext cx="8460105" cy="276999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964028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title, sub title with 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331472" y="235063"/>
            <a:ext cx="8460105" cy="429768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6"/>
          </p:nvPr>
        </p:nvSpPr>
        <p:spPr>
          <a:xfrm>
            <a:off x="329184" y="1189039"/>
            <a:ext cx="2523744" cy="3222624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7"/>
          </p:nvPr>
        </p:nvSpPr>
        <p:spPr>
          <a:xfrm>
            <a:off x="3124486" y="1189039"/>
            <a:ext cx="2523744" cy="3222625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5919788" y="1189039"/>
            <a:ext cx="2527300" cy="3222624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31471" y="751390"/>
            <a:ext cx="8460105" cy="276999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737063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 title with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29184" y="751390"/>
            <a:ext cx="8117206" cy="276999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329184" y="235064"/>
            <a:ext cx="8117206" cy="430887"/>
          </a:xfrm>
        </p:spPr>
        <p:txBody>
          <a:bodyPr wrap="square">
            <a:noAutofit/>
          </a:bodyPr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329184" y="1188721"/>
            <a:ext cx="8119872" cy="3228975"/>
          </a:xfrm>
        </p:spPr>
        <p:txBody>
          <a:bodyPr wrap="square">
            <a:noAutofit/>
          </a:bodyPr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70999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with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331470" y="235064"/>
            <a:ext cx="8117206" cy="430887"/>
          </a:xfrm>
        </p:spPr>
        <p:txBody>
          <a:bodyPr wrap="square">
            <a:noAutofit/>
          </a:bodyPr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329184" y="1188720"/>
            <a:ext cx="8117904" cy="3219768"/>
          </a:xfrm>
        </p:spPr>
        <p:txBody>
          <a:bodyPr wrap="square">
            <a:noAutofit/>
          </a:bodyPr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7424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Whit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 bwMode="black">
          <a:xfrm>
            <a:off x="329184" y="2036820"/>
            <a:ext cx="6858000" cy="1206484"/>
          </a:xfrm>
        </p:spPr>
        <p:txBody>
          <a:bodyPr anchor="b"/>
          <a:lstStyle>
            <a:lvl1pPr>
              <a:lnSpc>
                <a:spcPct val="90000"/>
              </a:lnSpc>
              <a:defRPr sz="4600" spc="-100">
                <a:solidFill>
                  <a:srgbClr val="000000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29184" y="3316628"/>
            <a:ext cx="6858000" cy="914400"/>
          </a:xfrm>
        </p:spPr>
        <p:txBody>
          <a:bodyPr/>
          <a:lstStyle>
            <a:lvl1pPr marL="0" indent="0" algn="l">
              <a:buNone/>
              <a:defRPr b="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2" name="Picture 1" descr="HP_Blue_RGB_150_LG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9440" y="365760"/>
            <a:ext cx="1883664" cy="188366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329188" y="4758803"/>
            <a:ext cx="8012545" cy="228600"/>
          </a:xfrm>
          <a:prstGeom prst="rect">
            <a:avLst/>
          </a:prstGeom>
          <a:noFill/>
        </p:spPr>
        <p:txBody>
          <a:bodyPr wrap="square" lIns="0" rtlCol="0">
            <a:noAutofit/>
          </a:bodyPr>
          <a:lstStyle/>
          <a:p>
            <a:pPr>
              <a:defRPr/>
            </a:pPr>
            <a:r>
              <a:rPr lang="en-US" sz="700" dirty="0" smtClean="0">
                <a:solidFill>
                  <a:srgbClr val="B9B8BB"/>
                </a:solidFill>
                <a:cs typeface="HP Simplified"/>
              </a:rPr>
              <a:t>© Copyright 2O12 Hewlett-Packard Development Company, L.P.  The information contained herein is subject to change without notice.</a:t>
            </a:r>
          </a:p>
        </p:txBody>
      </p:sp>
    </p:spTree>
    <p:extLst>
      <p:ext uri="{BB962C8B-B14F-4D97-AF65-F5344CB8AC3E}">
        <p14:creationId xmlns:p14="http://schemas.microsoft.com/office/powerpoint/2010/main" val="1485964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title slide 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 bwMode="black">
          <a:xfrm>
            <a:off x="329184" y="2036820"/>
            <a:ext cx="6858000" cy="1206484"/>
          </a:xfrm>
        </p:spPr>
        <p:txBody>
          <a:bodyPr anchor="b"/>
          <a:lstStyle>
            <a:lvl1pPr>
              <a:lnSpc>
                <a:spcPct val="90000"/>
              </a:lnSpc>
              <a:defRPr sz="4600" spc="-1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US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29184" y="3316628"/>
            <a:ext cx="6858000" cy="914400"/>
          </a:xfrm>
        </p:spPr>
        <p:txBody>
          <a:bodyPr/>
          <a:lstStyle>
            <a:lvl1pPr marL="0" indent="0" algn="l">
              <a:buNone/>
              <a:defRPr b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2" name="Picture 1" descr="HP_White_RGB_150_LG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9440" y="365760"/>
            <a:ext cx="1883664" cy="188366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329188" y="4758803"/>
            <a:ext cx="8012545" cy="228600"/>
          </a:xfrm>
          <a:prstGeom prst="rect">
            <a:avLst/>
          </a:prstGeom>
          <a:noFill/>
        </p:spPr>
        <p:txBody>
          <a:bodyPr wrap="square" lIns="0" rtlCol="0">
            <a:noAutofit/>
          </a:bodyPr>
          <a:lstStyle/>
          <a:p>
            <a:pPr>
              <a:defRPr/>
            </a:pPr>
            <a:r>
              <a:rPr lang="en-US" sz="700" dirty="0" smtClean="0">
                <a:solidFill>
                  <a:prstClr val="white"/>
                </a:solidFill>
                <a:cs typeface="HP Simplified"/>
              </a:rPr>
              <a:t>© Copyright 2O12 Hewlett-Packard Development Company, L.P.  The information contained herein is subject to change without notice.</a:t>
            </a:r>
          </a:p>
        </p:txBody>
      </p:sp>
    </p:spTree>
    <p:extLst>
      <p:ext uri="{BB962C8B-B14F-4D97-AF65-F5344CB8AC3E}">
        <p14:creationId xmlns:p14="http://schemas.microsoft.com/office/powerpoint/2010/main" val="21415189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lue divider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 bwMode="black">
          <a:xfrm>
            <a:off x="329184" y="238328"/>
            <a:ext cx="7222352" cy="2006703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algn="l">
              <a:lnSpc>
                <a:spcPct val="90000"/>
              </a:lnSpc>
              <a:defRPr sz="4000" b="1" i="0" spc="-100" baseline="0">
                <a:solidFill>
                  <a:schemeClr val="bg1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</a:t>
            </a:r>
            <a:br>
              <a:rPr lang="en-US" noProof="0" dirty="0" smtClean="0"/>
            </a:br>
            <a:r>
              <a:rPr lang="en-US" noProof="0" dirty="0" smtClean="0"/>
              <a:t>master </a:t>
            </a:r>
            <a:br>
              <a:rPr lang="en-US" noProof="0" dirty="0" smtClean="0"/>
            </a:br>
            <a:r>
              <a:rPr lang="en-US" noProof="0" dirty="0" smtClean="0"/>
              <a:t>title style</a:t>
            </a:r>
            <a:endParaRPr lang="en-US" noProof="0" dirty="0"/>
          </a:p>
        </p:txBody>
      </p:sp>
      <p:pic>
        <p:nvPicPr>
          <p:cNvPr id="7" name="Picture 6" descr="HP_White_RGB_150_SM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05214" y="4535424"/>
            <a:ext cx="365736" cy="365736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329188" y="4758803"/>
            <a:ext cx="8012545" cy="228600"/>
          </a:xfrm>
          <a:prstGeom prst="rect">
            <a:avLst/>
          </a:prstGeom>
          <a:noFill/>
        </p:spPr>
        <p:txBody>
          <a:bodyPr wrap="square" lIns="0" rtlCol="0">
            <a:noAutofit/>
          </a:bodyPr>
          <a:lstStyle/>
          <a:p>
            <a:pPr>
              <a:defRPr/>
            </a:pPr>
            <a:r>
              <a:rPr lang="en-US" sz="700" dirty="0" smtClean="0">
                <a:solidFill>
                  <a:prstClr val="white"/>
                </a:solidFill>
                <a:cs typeface="HP Simplified"/>
              </a:rPr>
              <a:t>© Copyright 2O12 Hewlett-Packard Development Company, L.P.  The information contained herein is subject to change without notice.</a:t>
            </a:r>
          </a:p>
        </p:txBody>
      </p:sp>
    </p:spTree>
    <p:extLst>
      <p:ext uri="{BB962C8B-B14F-4D97-AF65-F5344CB8AC3E}">
        <p14:creationId xmlns:p14="http://schemas.microsoft.com/office/powerpoint/2010/main" val="1652942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hite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P_Blue_RGB_150_SM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3920" y="4535424"/>
            <a:ext cx="365760" cy="365760"/>
          </a:xfrm>
          <a:prstGeom prst="rect">
            <a:avLst/>
          </a:prstGeom>
        </p:spPr>
      </p:pic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 bwMode="black">
          <a:xfrm>
            <a:off x="329184" y="237746"/>
            <a:ext cx="7222352" cy="2006703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algn="l">
              <a:lnSpc>
                <a:spcPct val="90000"/>
              </a:lnSpc>
              <a:defRPr sz="4000" b="1" i="0" spc="-100">
                <a:solidFill>
                  <a:schemeClr val="tx1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</a:t>
            </a:r>
            <a:br>
              <a:rPr lang="en-US" noProof="0" dirty="0" smtClean="0"/>
            </a:br>
            <a:r>
              <a:rPr lang="en-US" noProof="0" dirty="0" smtClean="0"/>
              <a:t>master </a:t>
            </a:r>
            <a:br>
              <a:rPr lang="en-US" noProof="0" dirty="0" smtClean="0"/>
            </a:br>
            <a:r>
              <a:rPr lang="en-US" noProof="0" dirty="0" smtClean="0"/>
              <a:t>title style</a:t>
            </a:r>
            <a:endParaRPr lang="en-US" noProof="0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329188" y="4758803"/>
            <a:ext cx="8012545" cy="228600"/>
          </a:xfrm>
          <a:prstGeom prst="rect">
            <a:avLst/>
          </a:prstGeom>
          <a:noFill/>
        </p:spPr>
        <p:txBody>
          <a:bodyPr wrap="square" lIns="0" rtlCol="0">
            <a:noAutofit/>
          </a:bodyPr>
          <a:lstStyle/>
          <a:p>
            <a:pPr>
              <a:defRPr/>
            </a:pPr>
            <a:r>
              <a:rPr lang="en-US" sz="700" dirty="0" smtClean="0">
                <a:solidFill>
                  <a:srgbClr val="B9B8BB"/>
                </a:solidFill>
                <a:cs typeface="HP Simplified"/>
              </a:rPr>
              <a:t>© Copyright 2O12 Hewlett-Packard Development Company, L.P.  The information contained herein is subject to change without notice.</a:t>
            </a:r>
          </a:p>
        </p:txBody>
      </p:sp>
    </p:spTree>
    <p:extLst>
      <p:ext uri="{BB962C8B-B14F-4D97-AF65-F5344CB8AC3E}">
        <p14:creationId xmlns:p14="http://schemas.microsoft.com/office/powerpoint/2010/main" val="23467209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quote slide with subtit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 bwMode="black">
          <a:xfrm>
            <a:off x="329184" y="240920"/>
            <a:ext cx="7222352" cy="2006703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algn="l" defTabSz="4572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None/>
              <a:defRPr lang="en-US" sz="4000" b="1" i="0" kern="1200" spc="-100" noProof="0" dirty="0">
                <a:solidFill>
                  <a:schemeClr val="bg1"/>
                </a:solidFill>
                <a:latin typeface="HP Simplified" pitchFamily="34" charset="0"/>
                <a:ea typeface="+mj-ea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</a:t>
            </a:r>
            <a:br>
              <a:rPr lang="en-US" noProof="0" dirty="0" smtClean="0"/>
            </a:br>
            <a:r>
              <a:rPr lang="en-US" noProof="0" dirty="0" smtClean="0"/>
              <a:t>master </a:t>
            </a:r>
            <a:br>
              <a:rPr lang="en-US" noProof="0" dirty="0" smtClean="0"/>
            </a:br>
            <a:r>
              <a:rPr lang="en-US" noProof="0" dirty="0" smtClean="0"/>
              <a:t>title style</a:t>
            </a:r>
            <a:endParaRPr lang="en-US" noProof="0" dirty="0"/>
          </a:p>
        </p:txBody>
      </p:sp>
      <p:pic>
        <p:nvPicPr>
          <p:cNvPr id="7" name="Picture 6" descr="HP_White_RGB_150_SM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05214" y="4535424"/>
            <a:ext cx="365736" cy="365736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329188" y="4758803"/>
            <a:ext cx="8012545" cy="228600"/>
          </a:xfrm>
          <a:prstGeom prst="rect">
            <a:avLst/>
          </a:prstGeom>
          <a:noFill/>
        </p:spPr>
        <p:txBody>
          <a:bodyPr wrap="square" lIns="0" rtlCol="0">
            <a:noAutofit/>
          </a:bodyPr>
          <a:lstStyle/>
          <a:p>
            <a:pPr>
              <a:defRPr/>
            </a:pPr>
            <a:r>
              <a:rPr lang="en-US" sz="700" dirty="0" smtClean="0">
                <a:solidFill>
                  <a:prstClr val="white"/>
                </a:solidFill>
                <a:cs typeface="HP Simplified"/>
              </a:rPr>
              <a:t>© Copyright 2O12 Hewlett-Packard Development Company, L.P.  The information contained herein is subject to change without notice.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25269" y="3305361"/>
            <a:ext cx="5148072" cy="6492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rgbClr val="FFFFFF"/>
                </a:solidFill>
                <a:latin typeface="+mn-lt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01509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331470" y="235064"/>
            <a:ext cx="8117206" cy="430887"/>
          </a:xfrm>
        </p:spPr>
        <p:txBody>
          <a:bodyPr wrap="square">
            <a:noAutofit/>
          </a:bodyPr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7555470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with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331470" y="235064"/>
            <a:ext cx="8117206" cy="430887"/>
          </a:xfrm>
        </p:spPr>
        <p:txBody>
          <a:bodyPr wrap="square">
            <a:noAutofit/>
          </a:bodyPr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329184" y="1188720"/>
            <a:ext cx="8117904" cy="3219768"/>
          </a:xfrm>
        </p:spPr>
        <p:txBody>
          <a:bodyPr wrap="square">
            <a:noAutofit/>
          </a:bodyPr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7660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 title with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31470" y="751390"/>
            <a:ext cx="8117206" cy="276999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331470" y="235064"/>
            <a:ext cx="8117206" cy="430887"/>
          </a:xfrm>
        </p:spPr>
        <p:txBody>
          <a:bodyPr wrap="square">
            <a:noAutofit/>
          </a:bodyPr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329184" y="1188722"/>
            <a:ext cx="8119872" cy="3228975"/>
          </a:xfrm>
        </p:spPr>
        <p:txBody>
          <a:bodyPr wrap="square">
            <a:noAutofit/>
          </a:bodyPr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81906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 title with bullet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31470" y="751390"/>
            <a:ext cx="8117206" cy="276999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331470" y="235064"/>
            <a:ext cx="8117206" cy="430887"/>
          </a:xfrm>
        </p:spPr>
        <p:txBody>
          <a:bodyPr wrap="square">
            <a:noAutofit/>
          </a:bodyPr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329184" y="1188722"/>
            <a:ext cx="8119872" cy="3228975"/>
          </a:xfrm>
        </p:spPr>
        <p:txBody>
          <a:bodyPr wrap="square">
            <a:noAutofit/>
          </a:bodyPr>
          <a:lstStyle>
            <a:lvl1pPr marL="171450" indent="-171450">
              <a:buFont typeface="HP Simplified" pitchFamily="34" charset="0"/>
              <a:buChar char="•"/>
              <a:defRPr sz="1400" b="0">
                <a:solidFill>
                  <a:schemeClr val="tx1"/>
                </a:solidFill>
              </a:defRPr>
            </a:lvl1pPr>
            <a:lvl2pPr marL="342900" indent="-171450">
              <a:buSzPct val="80000"/>
              <a:buFont typeface="HP Simplified" pitchFamily="34" charset="0"/>
              <a:buChar char="–"/>
              <a:defRPr sz="1400">
                <a:solidFill>
                  <a:srgbClr val="000000"/>
                </a:solidFill>
              </a:defRPr>
            </a:lvl2pPr>
            <a:lvl3pPr marL="512763" indent="-169863">
              <a:defRPr sz="1400">
                <a:solidFill>
                  <a:srgbClr val="000000"/>
                </a:solidFill>
              </a:defRPr>
            </a:lvl3pPr>
            <a:lvl4pPr marL="690563" indent="-180975">
              <a:defRPr sz="1400">
                <a:solidFill>
                  <a:srgbClr val="000000"/>
                </a:solidFill>
              </a:defRPr>
            </a:lvl4pPr>
            <a:lvl5pPr marL="833438" indent="-150813">
              <a:defRPr sz="140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66346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 title with bullet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29184" y="751390"/>
            <a:ext cx="8117206" cy="276999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329184" y="235064"/>
            <a:ext cx="8117206" cy="430887"/>
          </a:xfrm>
        </p:spPr>
        <p:txBody>
          <a:bodyPr wrap="square">
            <a:noAutofit/>
          </a:bodyPr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329184" y="1188721"/>
            <a:ext cx="8119872" cy="3228975"/>
          </a:xfrm>
        </p:spPr>
        <p:txBody>
          <a:bodyPr wrap="square">
            <a:noAutofit/>
          </a:bodyPr>
          <a:lstStyle>
            <a:lvl1pPr marL="171450" indent="-171450">
              <a:buFont typeface="HP Simplified" pitchFamily="34" charset="0"/>
              <a:buChar char="•"/>
              <a:defRPr sz="1400" b="0">
                <a:solidFill>
                  <a:schemeClr val="tx1"/>
                </a:solidFill>
              </a:defRPr>
            </a:lvl1pPr>
            <a:lvl2pPr marL="342900" indent="-171450">
              <a:buSzPct val="80000"/>
              <a:buFont typeface="HP Simplified" pitchFamily="34" charset="0"/>
              <a:buChar char="–"/>
              <a:defRPr sz="1400">
                <a:solidFill>
                  <a:srgbClr val="000000"/>
                </a:solidFill>
              </a:defRPr>
            </a:lvl2pPr>
            <a:lvl3pPr marL="512763" indent="-169863">
              <a:defRPr sz="1400">
                <a:solidFill>
                  <a:srgbClr val="000000"/>
                </a:solidFill>
              </a:defRPr>
            </a:lvl3pPr>
            <a:lvl4pPr marL="690563" indent="-180975">
              <a:defRPr sz="1400">
                <a:solidFill>
                  <a:srgbClr val="000000"/>
                </a:solidFill>
              </a:defRPr>
            </a:lvl4pPr>
            <a:lvl5pPr marL="833438" indent="-150813">
              <a:defRPr sz="140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70999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with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/>
          <p:cNvSpPr>
            <a:spLocks noGrp="1"/>
          </p:cNvSpPr>
          <p:nvPr>
            <p:ph type="title" hasCustomPrompt="1"/>
          </p:nvPr>
        </p:nvSpPr>
        <p:spPr bwMode="black">
          <a:xfrm>
            <a:off x="331479" y="235079"/>
            <a:ext cx="8460105" cy="430887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t" anchorCtr="0">
            <a:spAutoFit/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6"/>
          </p:nvPr>
        </p:nvSpPr>
        <p:spPr>
          <a:xfrm>
            <a:off x="332330" y="1188722"/>
            <a:ext cx="4030662" cy="3219769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7"/>
          </p:nvPr>
        </p:nvSpPr>
        <p:spPr>
          <a:xfrm>
            <a:off x="4568825" y="1185864"/>
            <a:ext cx="3878264" cy="3222624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31479" y="751390"/>
            <a:ext cx="8460105" cy="276999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8612865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page, sub title with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568840" y="1186049"/>
            <a:ext cx="3878263" cy="3222441"/>
          </a:xfrm>
        </p:spPr>
        <p:txBody>
          <a:bodyPr anchor="ctr"/>
          <a:lstStyle>
            <a:lvl1pPr algn="ctr">
              <a:defRPr b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331469" y="235063"/>
            <a:ext cx="8458200" cy="429768"/>
          </a:xfrm>
        </p:spPr>
        <p:txBody>
          <a:bodyPr/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329184" y="1188720"/>
            <a:ext cx="4011612" cy="3219768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31479" y="751390"/>
            <a:ext cx="8460105" cy="276999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432466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title, sub title with 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331479" y="235063"/>
            <a:ext cx="8460105" cy="429768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6"/>
          </p:nvPr>
        </p:nvSpPr>
        <p:spPr>
          <a:xfrm>
            <a:off x="329184" y="1189039"/>
            <a:ext cx="2523744" cy="3222624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7"/>
          </p:nvPr>
        </p:nvSpPr>
        <p:spPr>
          <a:xfrm>
            <a:off x="3124486" y="1189043"/>
            <a:ext cx="2523744" cy="3222625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5919788" y="1189039"/>
            <a:ext cx="2527300" cy="3222624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31479" y="751390"/>
            <a:ext cx="8460105" cy="276999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284172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Line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339725" y="315476"/>
            <a:ext cx="8375650" cy="32980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l" defTabSz="914400" rtl="0" eaLnBrk="1" fontAlgn="auto" latinLnBrk="0" hangingPunct="1">
              <a:lnSpc>
                <a:spcPts val="33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aseline="0">
                <a:solidFill>
                  <a:schemeClr val="tx1"/>
                </a:solidFill>
                <a:latin typeface="Futura Bk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Content Placeholder 12"/>
          <p:cNvSpPr>
            <a:spLocks noGrp="1"/>
          </p:cNvSpPr>
          <p:nvPr>
            <p:ph sz="quarter" idx="14"/>
          </p:nvPr>
        </p:nvSpPr>
        <p:spPr>
          <a:xfrm>
            <a:off x="365760" y="1295400"/>
            <a:ext cx="8348472" cy="3320034"/>
          </a:xfrm>
        </p:spPr>
        <p:txBody>
          <a:bodyPr/>
          <a:lstStyle>
            <a:lvl1pPr>
              <a:defRPr sz="1600" b="1">
                <a:solidFill>
                  <a:srgbClr val="1E89C5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358775" y="772670"/>
            <a:ext cx="8370380" cy="29496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lang="en-US" sz="2000" kern="1200" dirty="0" smtClean="0">
                <a:solidFill>
                  <a:srgbClr val="7B7B79"/>
                </a:solidFill>
                <a:latin typeface="Futura Bk" pitchFamily="34" charset="0"/>
                <a:ea typeface="+mn-ea"/>
                <a:cs typeface="+mn-cs"/>
              </a:defRPr>
            </a:lvl1pPr>
            <a:lvl2pPr>
              <a:defRPr lang="en-US" sz="2000" kern="1200" dirty="0" smtClean="0">
                <a:solidFill>
                  <a:srgbClr val="FFFFFF"/>
                </a:solidFill>
                <a:latin typeface="Futura Bk" pitchFamily="34" charset="0"/>
                <a:ea typeface="+mn-ea"/>
                <a:cs typeface="+mn-cs"/>
              </a:defRPr>
            </a:lvl2pPr>
            <a:lvl3pPr>
              <a:defRPr lang="en-US" sz="2000" kern="1200" dirty="0" smtClean="0">
                <a:solidFill>
                  <a:srgbClr val="FFFFFF"/>
                </a:solidFill>
                <a:latin typeface="Futura Bk" pitchFamily="34" charset="0"/>
                <a:ea typeface="+mn-ea"/>
                <a:cs typeface="+mn-cs"/>
              </a:defRPr>
            </a:lvl3pPr>
            <a:lvl4pPr>
              <a:defRPr lang="en-US" sz="2000" kern="1200" dirty="0" smtClean="0">
                <a:solidFill>
                  <a:srgbClr val="FFFFFF"/>
                </a:solidFill>
                <a:latin typeface="Futura Bk" pitchFamily="34" charset="0"/>
                <a:ea typeface="+mn-ea"/>
                <a:cs typeface="+mn-cs"/>
              </a:defRPr>
            </a:lvl4pPr>
            <a:lvl5pPr>
              <a:defRPr lang="en-US" sz="2000" kern="1200" dirty="0" smtClean="0">
                <a:solidFill>
                  <a:srgbClr val="FFFFFF"/>
                </a:solidFill>
                <a:latin typeface="Futura Bk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1"/>
          <p:cNvSpPr>
            <a:spLocks noGrp="1"/>
          </p:cNvSpPr>
          <p:nvPr>
            <p:ph type="dt" sz="half" idx="16"/>
          </p:nvPr>
        </p:nvSpPr>
        <p:spPr>
          <a:xfrm>
            <a:off x="4022725" y="4855371"/>
            <a:ext cx="1098550" cy="15121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FAE641-5D73-46AB-8785-2CB704EA5C1C}" type="datetime1">
              <a:rPr lang="en-US">
                <a:solidFill>
                  <a:prstClr val="black"/>
                </a:solidFill>
              </a:rPr>
              <a:pPr>
                <a:defRPr/>
              </a:pPr>
              <a:t>1/7/2015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Footer Placeholder 12"/>
          <p:cNvSpPr>
            <a:spLocks noGrp="1"/>
          </p:cNvSpPr>
          <p:nvPr>
            <p:ph type="ftr" sz="quarter" idx="17"/>
          </p:nvPr>
        </p:nvSpPr>
        <p:spPr>
          <a:xfrm>
            <a:off x="695325" y="4855371"/>
            <a:ext cx="3290888" cy="15121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dirty="0">
                <a:solidFill>
                  <a:prstClr val="black"/>
                </a:solidFill>
              </a:rPr>
              <a:t>HP Confidential</a:t>
            </a:r>
          </a:p>
        </p:txBody>
      </p:sp>
      <p:sp>
        <p:nvSpPr>
          <p:cNvPr id="10" name="Slide Number Placeholder 13"/>
          <p:cNvSpPr>
            <a:spLocks noGrp="1"/>
          </p:cNvSpPr>
          <p:nvPr>
            <p:ph type="sldNum" sz="quarter" idx="18"/>
          </p:nvPr>
        </p:nvSpPr>
        <p:spPr>
          <a:xfrm>
            <a:off x="365158" y="4855371"/>
            <a:ext cx="320675" cy="15121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7D24F1-8EB6-4889-BDD0-A23FED6AFC01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1356190"/>
      </p:ext>
    </p:extLst>
  </p:cSld>
  <p:clrMapOvr>
    <a:masterClrMapping/>
  </p:clrMapOvr>
  <p:transition>
    <p:fade thruBlk="1"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Half page, sub title with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568840" y="1186049"/>
            <a:ext cx="3878263" cy="3222441"/>
          </a:xfrm>
        </p:spPr>
        <p:txBody>
          <a:bodyPr anchor="ctr"/>
          <a:lstStyle>
            <a:lvl1pPr algn="ctr">
              <a:defRPr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331469" y="235063"/>
            <a:ext cx="8458200" cy="429768"/>
          </a:xfrm>
        </p:spPr>
        <p:txBody>
          <a:bodyPr/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329184" y="1188720"/>
            <a:ext cx="4011612" cy="3219768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31479" y="751390"/>
            <a:ext cx="8460105" cy="276999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722749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597835"/>
            <a:ext cx="7772400" cy="1102519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706E92E8-8727-46B5-8AD6-46D7377F25BF}" type="datetimeFigureOut">
              <a:rPr lang="ko-KR" altLang="en-US" smtClean="0">
                <a:solidFill>
                  <a:prstClr val="black"/>
                </a:solidFill>
              </a:rPr>
              <a:pPr/>
              <a:t>2015-01-07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146A9AC9-39E5-47EC-947D-4744CCD66B0F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161938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706E92E8-8727-46B5-8AD6-46D7377F25BF}" type="datetimeFigureOut">
              <a:rPr lang="ko-KR" altLang="en-US" smtClean="0">
                <a:solidFill>
                  <a:prstClr val="black"/>
                </a:solidFill>
              </a:rPr>
              <a:pPr/>
              <a:t>2015-01-07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146A9AC9-39E5-47EC-947D-4744CCD66B0F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494464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alf-page text with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463218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title slide 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 bwMode="black">
          <a:xfrm>
            <a:off x="329184" y="2036820"/>
            <a:ext cx="6858000" cy="1206484"/>
          </a:xfrm>
        </p:spPr>
        <p:txBody>
          <a:bodyPr anchor="b"/>
          <a:lstStyle>
            <a:lvl1pPr>
              <a:lnSpc>
                <a:spcPct val="90000"/>
              </a:lnSpc>
              <a:defRPr sz="4600" spc="-1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US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29184" y="3316628"/>
            <a:ext cx="6858000" cy="914400"/>
          </a:xfrm>
        </p:spPr>
        <p:txBody>
          <a:bodyPr/>
          <a:lstStyle>
            <a:lvl1pPr marL="0" indent="0" algn="l">
              <a:buNone/>
              <a:defRPr b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2" name="Picture 1" descr="HP_White_RGB_150_LG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49440" y="365760"/>
            <a:ext cx="1883664" cy="188366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329184" y="4758803"/>
            <a:ext cx="8012545" cy="228600"/>
          </a:xfrm>
          <a:prstGeom prst="rect">
            <a:avLst/>
          </a:prstGeom>
          <a:noFill/>
        </p:spPr>
        <p:txBody>
          <a:bodyPr wrap="square" lIns="0" rtlCol="0">
            <a:noAutofit/>
          </a:bodyPr>
          <a:lstStyle/>
          <a:p>
            <a:pPr>
              <a:defRPr/>
            </a:pPr>
            <a:r>
              <a:rPr lang="en-US" sz="700" dirty="0" smtClean="0">
                <a:solidFill>
                  <a:prstClr val="white"/>
                </a:solidFill>
                <a:cs typeface="HP Simplified"/>
              </a:rPr>
              <a:t>© Copyright 2012 Hewlett-Packard Development Company, L.P.  The information contained herein is subject to change without notice.</a:t>
            </a:r>
          </a:p>
        </p:txBody>
      </p:sp>
    </p:spTree>
    <p:extLst>
      <p:ext uri="{BB962C8B-B14F-4D97-AF65-F5344CB8AC3E}">
        <p14:creationId xmlns:p14="http://schemas.microsoft.com/office/powerpoint/2010/main" val="2390482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lue divider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 bwMode="black">
          <a:xfrm>
            <a:off x="329184" y="238328"/>
            <a:ext cx="7222352" cy="2006703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algn="l">
              <a:lnSpc>
                <a:spcPct val="90000"/>
              </a:lnSpc>
              <a:defRPr sz="4000" b="1" i="0" spc="-100" baseline="0">
                <a:solidFill>
                  <a:schemeClr val="bg1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</a:t>
            </a:r>
            <a:br>
              <a:rPr lang="en-US" noProof="0" dirty="0" smtClean="0"/>
            </a:br>
            <a:r>
              <a:rPr lang="en-US" noProof="0" dirty="0" smtClean="0"/>
              <a:t>master </a:t>
            </a:r>
            <a:br>
              <a:rPr lang="en-US" noProof="0" dirty="0" smtClean="0"/>
            </a:br>
            <a:r>
              <a:rPr lang="en-US" noProof="0" dirty="0" smtClean="0"/>
              <a:t>title style</a:t>
            </a:r>
            <a:endParaRPr lang="en-US" noProof="0" dirty="0"/>
          </a:p>
        </p:txBody>
      </p:sp>
      <p:pic>
        <p:nvPicPr>
          <p:cNvPr id="7" name="Picture 6" descr="HP_White_RGB_150_SM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05214" y="4535424"/>
            <a:ext cx="365736" cy="365736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329184" y="4758803"/>
            <a:ext cx="8012545" cy="228600"/>
          </a:xfrm>
          <a:prstGeom prst="rect">
            <a:avLst/>
          </a:prstGeom>
          <a:noFill/>
        </p:spPr>
        <p:txBody>
          <a:bodyPr wrap="square" lIns="0" rtlCol="0">
            <a:noAutofit/>
          </a:bodyPr>
          <a:lstStyle/>
          <a:p>
            <a:pPr>
              <a:defRPr/>
            </a:pPr>
            <a:r>
              <a:rPr lang="en-US" sz="700" dirty="0" smtClean="0">
                <a:solidFill>
                  <a:prstClr val="white"/>
                </a:solidFill>
                <a:cs typeface="HP Simplified"/>
              </a:rPr>
              <a:t>© Copyright 2012 Hewlett-Packard Development Company, L.P.  The information contained herein is subject to change without notice.</a:t>
            </a:r>
          </a:p>
        </p:txBody>
      </p:sp>
    </p:spTree>
    <p:extLst>
      <p:ext uri="{BB962C8B-B14F-4D97-AF65-F5344CB8AC3E}">
        <p14:creationId xmlns:p14="http://schemas.microsoft.com/office/powerpoint/2010/main" val="36328782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with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/>
          <p:cNvSpPr>
            <a:spLocks noGrp="1"/>
          </p:cNvSpPr>
          <p:nvPr>
            <p:ph type="title" hasCustomPrompt="1"/>
          </p:nvPr>
        </p:nvSpPr>
        <p:spPr bwMode="black">
          <a:xfrm>
            <a:off x="329184" y="235063"/>
            <a:ext cx="8460105" cy="430887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t" anchorCtr="0">
            <a:spAutoFit/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6"/>
          </p:nvPr>
        </p:nvSpPr>
        <p:spPr>
          <a:xfrm>
            <a:off x="329184" y="1188720"/>
            <a:ext cx="4030662" cy="3219769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7"/>
          </p:nvPr>
        </p:nvSpPr>
        <p:spPr>
          <a:xfrm>
            <a:off x="4568825" y="1188720"/>
            <a:ext cx="3878264" cy="3222624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29184" y="751390"/>
            <a:ext cx="8460105" cy="276999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2847057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hite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 bwMode="black">
          <a:xfrm>
            <a:off x="329184" y="237744"/>
            <a:ext cx="7222352" cy="2006703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algn="l">
              <a:lnSpc>
                <a:spcPct val="90000"/>
              </a:lnSpc>
              <a:defRPr sz="4000" b="1" i="0" spc="-100">
                <a:solidFill>
                  <a:schemeClr val="tx1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</a:t>
            </a:r>
            <a:br>
              <a:rPr lang="en-US" noProof="0" dirty="0" smtClean="0"/>
            </a:br>
            <a:r>
              <a:rPr lang="en-US" noProof="0" dirty="0" smtClean="0"/>
              <a:t>master </a:t>
            </a:r>
            <a:br>
              <a:rPr lang="en-US" noProof="0" dirty="0" smtClean="0"/>
            </a:br>
            <a:r>
              <a:rPr lang="en-US" noProof="0" dirty="0" smtClean="0"/>
              <a:t>title style</a:t>
            </a:r>
            <a:endParaRPr lang="en-US" noProof="0" dirty="0"/>
          </a:p>
        </p:txBody>
      </p:sp>
      <p:pic>
        <p:nvPicPr>
          <p:cNvPr id="7" name="Picture 6" descr="HP_White_RGB_150_SM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05214" y="4535424"/>
            <a:ext cx="365736" cy="365736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329184" y="4758803"/>
            <a:ext cx="8012545" cy="228600"/>
          </a:xfrm>
          <a:prstGeom prst="rect">
            <a:avLst/>
          </a:prstGeom>
          <a:noFill/>
        </p:spPr>
        <p:txBody>
          <a:bodyPr wrap="square" lIns="0" rtlCol="0">
            <a:noAutofit/>
          </a:bodyPr>
          <a:lstStyle/>
          <a:p>
            <a:pPr>
              <a:defRPr/>
            </a:pPr>
            <a:r>
              <a:rPr lang="en-US" sz="700" dirty="0" smtClean="0">
                <a:solidFill>
                  <a:srgbClr val="B9B8BB"/>
                </a:solidFill>
                <a:cs typeface="HP Simplified"/>
              </a:rPr>
              <a:t>© Copyright 2012 Hewlett-Packard Development Company, L.P.  The information contained herein is subject to change without notice.</a:t>
            </a:r>
          </a:p>
        </p:txBody>
      </p:sp>
      <p:pic>
        <p:nvPicPr>
          <p:cNvPr id="5" name="Picture 4" descr="HP_Blue_RGB_150_SM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03920" y="4535424"/>
            <a:ext cx="365760" cy="3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0078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quote slide with subtit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 bwMode="black">
          <a:xfrm>
            <a:off x="329184" y="240919"/>
            <a:ext cx="7222352" cy="2006703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algn="l" defTabSz="4572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None/>
              <a:defRPr lang="en-US" sz="4000" b="1" i="0" kern="1200" spc="-100" noProof="0" dirty="0">
                <a:solidFill>
                  <a:schemeClr val="bg1"/>
                </a:solidFill>
                <a:latin typeface="HP Simplified" pitchFamily="34" charset="0"/>
                <a:ea typeface="+mj-ea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</a:t>
            </a:r>
            <a:br>
              <a:rPr lang="en-US" noProof="0" dirty="0" smtClean="0"/>
            </a:br>
            <a:r>
              <a:rPr lang="en-US" noProof="0" dirty="0" smtClean="0"/>
              <a:t>master </a:t>
            </a:r>
            <a:br>
              <a:rPr lang="en-US" noProof="0" dirty="0" smtClean="0"/>
            </a:br>
            <a:r>
              <a:rPr lang="en-US" noProof="0" dirty="0" smtClean="0"/>
              <a:t>title style</a:t>
            </a:r>
            <a:endParaRPr lang="en-US" noProof="0" dirty="0"/>
          </a:p>
        </p:txBody>
      </p:sp>
      <p:pic>
        <p:nvPicPr>
          <p:cNvPr id="7" name="Picture 6" descr="HP_White_RGB_150_SM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05214" y="4535424"/>
            <a:ext cx="365736" cy="365736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329184" y="4758803"/>
            <a:ext cx="8012545" cy="228600"/>
          </a:xfrm>
          <a:prstGeom prst="rect">
            <a:avLst/>
          </a:prstGeom>
          <a:noFill/>
        </p:spPr>
        <p:txBody>
          <a:bodyPr wrap="square" lIns="0" rtlCol="0">
            <a:noAutofit/>
          </a:bodyPr>
          <a:lstStyle/>
          <a:p>
            <a:pPr>
              <a:defRPr/>
            </a:pPr>
            <a:r>
              <a:rPr lang="en-US" sz="700" dirty="0" smtClean="0">
                <a:solidFill>
                  <a:prstClr val="white"/>
                </a:solidFill>
                <a:cs typeface="HP Simplified"/>
              </a:rPr>
              <a:t>© Copyright 2012 Hewlett-Packard Development Company, L.P.  The information contained herein is subject to change without notice.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25269" y="3305361"/>
            <a:ext cx="5148072" cy="6492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rgbClr val="FFFFFF"/>
                </a:solidFill>
                <a:latin typeface="+mn-lt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672861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331470" y="235064"/>
            <a:ext cx="8117206" cy="430887"/>
          </a:xfrm>
        </p:spPr>
        <p:txBody>
          <a:bodyPr wrap="square">
            <a:noAutofit/>
          </a:bodyPr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04175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 title with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31470" y="751390"/>
            <a:ext cx="8117206" cy="276999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331470" y="235064"/>
            <a:ext cx="8117206" cy="430887"/>
          </a:xfrm>
        </p:spPr>
        <p:txBody>
          <a:bodyPr wrap="square">
            <a:noAutofit/>
          </a:bodyPr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329184" y="1188721"/>
            <a:ext cx="8119872" cy="3228975"/>
          </a:xfrm>
        </p:spPr>
        <p:txBody>
          <a:bodyPr wrap="square">
            <a:noAutofit/>
          </a:bodyPr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499463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 title with bullet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31470" y="751390"/>
            <a:ext cx="8117206" cy="276999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331470" y="235064"/>
            <a:ext cx="8117206" cy="430887"/>
          </a:xfrm>
        </p:spPr>
        <p:txBody>
          <a:bodyPr wrap="square">
            <a:noAutofit/>
          </a:bodyPr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329184" y="1188721"/>
            <a:ext cx="8119872" cy="3228975"/>
          </a:xfrm>
        </p:spPr>
        <p:txBody>
          <a:bodyPr wrap="square">
            <a:noAutofit/>
          </a:bodyPr>
          <a:lstStyle>
            <a:lvl1pPr marL="169863" indent="-169863">
              <a:defRPr sz="1400" b="0">
                <a:solidFill>
                  <a:schemeClr val="tx1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 algn="just">
              <a:lnSpc>
                <a:spcPct val="100000"/>
              </a:lnSpc>
              <a:spcAft>
                <a:spcPts val="40"/>
              </a:spcAft>
              <a:defRPr lang="en-US" sz="1400" b="0" i="0" kern="1200" dirty="0" smtClean="0">
                <a:solidFill>
                  <a:srgbClr val="000000"/>
                </a:solidFill>
                <a:latin typeface="HP Simplified" pitchFamily="34" charset="0"/>
                <a:ea typeface="+mn-ea"/>
                <a:cs typeface="HP Simplified" pitchFamily="34" charset="0"/>
              </a:defRPr>
            </a:lvl3pPr>
            <a:lvl4pPr algn="just">
              <a:lnSpc>
                <a:spcPct val="100000"/>
              </a:lnSpc>
              <a:spcAft>
                <a:spcPts val="40"/>
              </a:spcAft>
              <a:defRPr>
                <a:solidFill>
                  <a:srgbClr val="000000"/>
                </a:solidFill>
              </a:defRPr>
            </a:lvl4pPr>
            <a:lvl5pPr>
              <a:lnSpc>
                <a:spcPct val="100000"/>
              </a:lnSpc>
              <a:spcAft>
                <a:spcPts val="40"/>
              </a:spcAft>
              <a:defRPr>
                <a:solidFill>
                  <a:srgbClr val="000000"/>
                </a:solidFill>
              </a:defRPr>
            </a:lvl5pPr>
            <a:lvl6pPr marL="690563" indent="-233363">
              <a:lnSpc>
                <a:spcPct val="100000"/>
              </a:lnSpc>
              <a:spcAft>
                <a:spcPts val="40"/>
              </a:spcAft>
              <a:buFont typeface="HP Simplified" pitchFamily="34" charset="0"/>
              <a:buChar char="-"/>
              <a:defRPr sz="1400"/>
            </a:lvl6pPr>
            <a:lvl7pPr marL="914400" indent="-223838">
              <a:lnSpc>
                <a:spcPct val="100000"/>
              </a:lnSpc>
              <a:spcAft>
                <a:spcPts val="40"/>
              </a:spcAft>
              <a:defRPr sz="1400"/>
            </a:lvl7pPr>
          </a:lstStyle>
          <a:p>
            <a:pPr marL="169863" lvl="0" indent="-16986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169863" lvl="1" indent="-16986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Arial"/>
              <a:buChar char="•"/>
            </a:pPr>
            <a:r>
              <a:rPr lang="en-US" smtClean="0"/>
              <a:t>Second level</a:t>
            </a:r>
          </a:p>
          <a:p>
            <a:pPr marL="169863" lvl="2" indent="-16986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Arial"/>
              <a:buChar char="•"/>
            </a:pPr>
            <a:r>
              <a:rPr lang="en-US" smtClean="0"/>
              <a:t>Third level</a:t>
            </a:r>
          </a:p>
          <a:p>
            <a:pPr marL="169863" lvl="3" indent="-16986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Arial"/>
              <a:buChar char="•"/>
            </a:pPr>
            <a:r>
              <a:rPr lang="en-US" smtClean="0"/>
              <a:t>Fourth level</a:t>
            </a:r>
          </a:p>
          <a:p>
            <a:pPr marL="169863" lvl="4" indent="-16986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Arial"/>
              <a:buChar char="•"/>
            </a:pPr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598311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with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/>
          <p:cNvSpPr>
            <a:spLocks noGrp="1"/>
          </p:cNvSpPr>
          <p:nvPr>
            <p:ph type="title" hasCustomPrompt="1"/>
          </p:nvPr>
        </p:nvSpPr>
        <p:spPr bwMode="black">
          <a:xfrm>
            <a:off x="331471" y="235063"/>
            <a:ext cx="8460105" cy="430887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t" anchorCtr="0">
            <a:spAutoFit/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6"/>
          </p:nvPr>
        </p:nvSpPr>
        <p:spPr>
          <a:xfrm>
            <a:off x="328613" y="1188720"/>
            <a:ext cx="4030662" cy="3219769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7"/>
          </p:nvPr>
        </p:nvSpPr>
        <p:spPr>
          <a:xfrm>
            <a:off x="4568825" y="1185864"/>
            <a:ext cx="3878264" cy="3222624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31471" y="751390"/>
            <a:ext cx="8460105" cy="276999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323422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page, sub title with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568827" y="1186047"/>
            <a:ext cx="3878263" cy="3222441"/>
          </a:xfrm>
        </p:spPr>
        <p:txBody>
          <a:bodyPr anchor="ctr"/>
          <a:lstStyle>
            <a:lvl1pPr algn="ctr">
              <a:defRPr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331469" y="235063"/>
            <a:ext cx="8458200" cy="429768"/>
          </a:xfrm>
        </p:spPr>
        <p:txBody>
          <a:bodyPr/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329184" y="1188720"/>
            <a:ext cx="4011612" cy="3219768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31471" y="751390"/>
            <a:ext cx="8460105" cy="276999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1296199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title, sub title with 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331472" y="235063"/>
            <a:ext cx="8460105" cy="429768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6"/>
          </p:nvPr>
        </p:nvSpPr>
        <p:spPr>
          <a:xfrm>
            <a:off x="329184" y="1189039"/>
            <a:ext cx="2523744" cy="3222624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7"/>
          </p:nvPr>
        </p:nvSpPr>
        <p:spPr>
          <a:xfrm>
            <a:off x="3124486" y="1189039"/>
            <a:ext cx="2523744" cy="3222625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5919788" y="1189039"/>
            <a:ext cx="2527300" cy="3222624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31471" y="751390"/>
            <a:ext cx="8460105" cy="276999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413247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 Line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black">
          <a:xfrm>
            <a:off x="331469" y="660169"/>
            <a:ext cx="8460105" cy="37702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1800" b="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smtClean="0"/>
              <a:t>Click to edit Master subtitle style</a:t>
            </a:r>
            <a:endParaRPr lang="en-US" noProof="0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 bwMode="black">
          <a:xfrm>
            <a:off x="331469" y="235063"/>
            <a:ext cx="8460105" cy="412934"/>
          </a:xfrm>
        </p:spPr>
        <p:txBody>
          <a:bodyPr>
            <a:noAutofit/>
          </a:bodyPr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4022036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title slide 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 bwMode="black">
          <a:xfrm>
            <a:off x="329184" y="2036820"/>
            <a:ext cx="6858000" cy="1206484"/>
          </a:xfrm>
        </p:spPr>
        <p:txBody>
          <a:bodyPr anchor="b"/>
          <a:lstStyle>
            <a:lvl1pPr>
              <a:lnSpc>
                <a:spcPct val="90000"/>
              </a:lnSpc>
              <a:defRPr sz="4600" spc="-1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US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29184" y="3316628"/>
            <a:ext cx="6858000" cy="914400"/>
          </a:xfrm>
        </p:spPr>
        <p:txBody>
          <a:bodyPr/>
          <a:lstStyle>
            <a:lvl1pPr marL="0" indent="0" algn="l">
              <a:buNone/>
              <a:defRPr b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2" name="Picture 1" descr="HP_White_RGB_150_LG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49440" y="365760"/>
            <a:ext cx="1883664" cy="188366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329184" y="4758803"/>
            <a:ext cx="8012545" cy="228600"/>
          </a:xfrm>
          <a:prstGeom prst="rect">
            <a:avLst/>
          </a:prstGeom>
          <a:noFill/>
        </p:spPr>
        <p:txBody>
          <a:bodyPr wrap="square" lIns="0" rtlCol="0">
            <a:noAutofit/>
          </a:bodyPr>
          <a:lstStyle/>
          <a:p>
            <a:pPr>
              <a:defRPr/>
            </a:pPr>
            <a:r>
              <a:rPr lang="en-US" sz="700" dirty="0" smtClean="0">
                <a:solidFill>
                  <a:prstClr val="white"/>
                </a:solidFill>
                <a:cs typeface="HP Simplified"/>
              </a:rPr>
              <a:t>© Copyright 2013 Hewlett-Packard Development Company, L.P.  The information contained herein is subject to change without notice.</a:t>
            </a:r>
          </a:p>
        </p:txBody>
      </p:sp>
    </p:spTree>
    <p:extLst>
      <p:ext uri="{BB962C8B-B14F-4D97-AF65-F5344CB8AC3E}">
        <p14:creationId xmlns:p14="http://schemas.microsoft.com/office/powerpoint/2010/main" val="17465639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page, sub title with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568827" y="1188000"/>
            <a:ext cx="3878263" cy="3222441"/>
          </a:xfrm>
        </p:spPr>
        <p:txBody>
          <a:bodyPr anchor="ctr"/>
          <a:lstStyle>
            <a:lvl1pPr algn="ctr">
              <a:defRPr b="0">
                <a:solidFill>
                  <a:schemeClr val="tx1"/>
                </a:solidFill>
              </a:defRPr>
            </a:lvl1pPr>
          </a:lstStyle>
          <a:p>
            <a:r>
              <a:rPr lang="en-US" altLang="ko-KR" smtClean="0"/>
              <a:t>Click icon to add picture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329184" y="235063"/>
            <a:ext cx="8458200" cy="429768"/>
          </a:xfrm>
        </p:spPr>
        <p:txBody>
          <a:bodyPr/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329184" y="1188720"/>
            <a:ext cx="4011612" cy="3219768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29184" y="751390"/>
            <a:ext cx="8460105" cy="276999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505198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hite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P_Blue_RGB_150_SM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03920" y="4535424"/>
            <a:ext cx="365760" cy="365760"/>
          </a:xfrm>
          <a:prstGeom prst="rect">
            <a:avLst/>
          </a:prstGeom>
        </p:spPr>
      </p:pic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 bwMode="black">
          <a:xfrm>
            <a:off x="329184" y="237744"/>
            <a:ext cx="7222352" cy="2006703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algn="l">
              <a:lnSpc>
                <a:spcPct val="90000"/>
              </a:lnSpc>
              <a:defRPr sz="4000" b="1" i="0" spc="-100">
                <a:solidFill>
                  <a:schemeClr val="tx1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</a:t>
            </a:r>
            <a:br>
              <a:rPr lang="en-US" noProof="0" dirty="0" smtClean="0"/>
            </a:br>
            <a:r>
              <a:rPr lang="en-US" noProof="0" dirty="0" smtClean="0"/>
              <a:t>master </a:t>
            </a:r>
            <a:br>
              <a:rPr lang="en-US" noProof="0" dirty="0" smtClean="0"/>
            </a:br>
            <a:r>
              <a:rPr lang="en-US" noProof="0" dirty="0" smtClean="0"/>
              <a:t>title style</a:t>
            </a:r>
            <a:endParaRPr lang="en-US" noProof="0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329184" y="4758803"/>
            <a:ext cx="8012545" cy="228600"/>
          </a:xfrm>
          <a:prstGeom prst="rect">
            <a:avLst/>
          </a:prstGeom>
          <a:noFill/>
        </p:spPr>
        <p:txBody>
          <a:bodyPr wrap="square" lIns="0" rtlCol="0">
            <a:noAutofit/>
          </a:bodyPr>
          <a:lstStyle/>
          <a:p>
            <a:pPr>
              <a:defRPr/>
            </a:pPr>
            <a:r>
              <a:rPr lang="en-US" sz="700" dirty="0" smtClean="0">
                <a:solidFill>
                  <a:srgbClr val="B9B8BB"/>
                </a:solidFill>
                <a:cs typeface="HP Simplified"/>
              </a:rPr>
              <a:t>© Copyright 2013 Hewlett-Packard Development Company, L.P.  The information contained herein is subject to change without notice.</a:t>
            </a:r>
          </a:p>
        </p:txBody>
      </p:sp>
    </p:spTree>
    <p:extLst>
      <p:ext uri="{BB962C8B-B14F-4D97-AF65-F5344CB8AC3E}">
        <p14:creationId xmlns:p14="http://schemas.microsoft.com/office/powerpoint/2010/main" val="21939828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quote slide with subtitl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 bwMode="black">
          <a:xfrm>
            <a:off x="329184" y="240919"/>
            <a:ext cx="7222352" cy="2006703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algn="l" defTabSz="4572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None/>
              <a:defRPr lang="en-US" sz="4000" b="1" i="0" kern="1200" spc="-100" noProof="0" dirty="0">
                <a:solidFill>
                  <a:schemeClr val="bg1"/>
                </a:solidFill>
                <a:latin typeface="HP Simplified" pitchFamily="34" charset="0"/>
                <a:ea typeface="+mj-ea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</a:t>
            </a:r>
            <a:br>
              <a:rPr lang="en-US" noProof="0" dirty="0" smtClean="0"/>
            </a:br>
            <a:r>
              <a:rPr lang="en-US" noProof="0" dirty="0" smtClean="0"/>
              <a:t>master </a:t>
            </a:r>
            <a:br>
              <a:rPr lang="en-US" noProof="0" dirty="0" smtClean="0"/>
            </a:br>
            <a:r>
              <a:rPr lang="en-US" noProof="0" dirty="0" smtClean="0"/>
              <a:t>title style</a:t>
            </a:r>
            <a:endParaRPr lang="en-US" noProof="0" dirty="0"/>
          </a:p>
        </p:txBody>
      </p:sp>
      <p:pic>
        <p:nvPicPr>
          <p:cNvPr id="7" name="Picture 6" descr="HP_White_RGB_150_SM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05214" y="4535424"/>
            <a:ext cx="365736" cy="365736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329184" y="4758803"/>
            <a:ext cx="8012545" cy="228600"/>
          </a:xfrm>
          <a:prstGeom prst="rect">
            <a:avLst/>
          </a:prstGeom>
          <a:noFill/>
        </p:spPr>
        <p:txBody>
          <a:bodyPr wrap="square" lIns="0" rtlCol="0">
            <a:noAutofit/>
          </a:bodyPr>
          <a:lstStyle/>
          <a:p>
            <a:pPr>
              <a:defRPr/>
            </a:pPr>
            <a:r>
              <a:rPr lang="en-US" sz="700" dirty="0" smtClean="0">
                <a:solidFill>
                  <a:prstClr val="white"/>
                </a:solidFill>
                <a:cs typeface="HP Simplified"/>
              </a:rPr>
              <a:t>© Copyright 2013 Hewlett-Packard Development Company, L.P.  The information contained herein is subject to change without notice.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25269" y="3305361"/>
            <a:ext cx="5148072" cy="6492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rgbClr val="FFFFFF"/>
                </a:solidFill>
                <a:latin typeface="+mn-lt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340742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331470" y="235064"/>
            <a:ext cx="8117206" cy="430887"/>
          </a:xfrm>
        </p:spPr>
        <p:txBody>
          <a:bodyPr wrap="square">
            <a:noAutofit/>
          </a:bodyPr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2057542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 title with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31470" y="751390"/>
            <a:ext cx="8117206" cy="276999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331470" y="235064"/>
            <a:ext cx="8117206" cy="430887"/>
          </a:xfrm>
        </p:spPr>
        <p:txBody>
          <a:bodyPr wrap="square">
            <a:noAutofit/>
          </a:bodyPr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329184" y="1188721"/>
            <a:ext cx="8119872" cy="3228975"/>
          </a:xfrm>
        </p:spPr>
        <p:txBody>
          <a:bodyPr wrap="square">
            <a:noAutofit/>
          </a:bodyPr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6570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 title with bullet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31470" y="751390"/>
            <a:ext cx="8117206" cy="276999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331470" y="235064"/>
            <a:ext cx="8117206" cy="430887"/>
          </a:xfrm>
        </p:spPr>
        <p:txBody>
          <a:bodyPr wrap="square">
            <a:noAutofit/>
          </a:bodyPr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329184" y="1188721"/>
            <a:ext cx="8119872" cy="3228975"/>
          </a:xfrm>
        </p:spPr>
        <p:txBody>
          <a:bodyPr wrap="square">
            <a:noAutofit/>
          </a:bodyPr>
          <a:lstStyle>
            <a:lvl1pPr marL="171450" indent="-171450">
              <a:buFont typeface="HP Simplified" pitchFamily="34" charset="0"/>
              <a:buChar char="•"/>
              <a:defRPr sz="1400" b="0">
                <a:solidFill>
                  <a:schemeClr val="tx1"/>
                </a:solidFill>
              </a:defRPr>
            </a:lvl1pPr>
            <a:lvl2pPr marL="342900" indent="-171450">
              <a:buSzPct val="80000"/>
              <a:buFont typeface="HP Simplified" pitchFamily="34" charset="0"/>
              <a:buChar char="–"/>
              <a:defRPr sz="1400">
                <a:solidFill>
                  <a:srgbClr val="000000"/>
                </a:solidFill>
              </a:defRPr>
            </a:lvl2pPr>
            <a:lvl3pPr marL="512763" indent="-169863">
              <a:defRPr sz="1400">
                <a:solidFill>
                  <a:srgbClr val="000000"/>
                </a:solidFill>
              </a:defRPr>
            </a:lvl3pPr>
            <a:lvl4pPr marL="690563" indent="-180975">
              <a:defRPr sz="1400">
                <a:solidFill>
                  <a:srgbClr val="000000"/>
                </a:solidFill>
              </a:defRPr>
            </a:lvl4pPr>
            <a:lvl5pPr marL="833438" indent="-150813">
              <a:defRPr sz="140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6829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with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/>
          <p:cNvSpPr>
            <a:spLocks noGrp="1"/>
          </p:cNvSpPr>
          <p:nvPr>
            <p:ph type="title" hasCustomPrompt="1"/>
          </p:nvPr>
        </p:nvSpPr>
        <p:spPr bwMode="black">
          <a:xfrm>
            <a:off x="331471" y="235063"/>
            <a:ext cx="8460105" cy="430887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t" anchorCtr="0">
            <a:spAutoFit/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6"/>
          </p:nvPr>
        </p:nvSpPr>
        <p:spPr>
          <a:xfrm>
            <a:off x="332330" y="1188720"/>
            <a:ext cx="4030662" cy="3219769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7"/>
          </p:nvPr>
        </p:nvSpPr>
        <p:spPr>
          <a:xfrm>
            <a:off x="4568825" y="1185864"/>
            <a:ext cx="3878264" cy="3222624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31471" y="751390"/>
            <a:ext cx="8460105" cy="276999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9593663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page, sub title with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568827" y="1186047"/>
            <a:ext cx="3878263" cy="3222441"/>
          </a:xfrm>
        </p:spPr>
        <p:txBody>
          <a:bodyPr anchor="ctr"/>
          <a:lstStyle>
            <a:lvl1pPr algn="ctr">
              <a:defRPr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331469" y="235063"/>
            <a:ext cx="8458200" cy="429768"/>
          </a:xfrm>
        </p:spPr>
        <p:txBody>
          <a:bodyPr/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329184" y="1188720"/>
            <a:ext cx="4011612" cy="3219768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31471" y="751390"/>
            <a:ext cx="8460105" cy="276999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2208184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title, sub title with 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331472" y="235063"/>
            <a:ext cx="8460105" cy="429768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6"/>
          </p:nvPr>
        </p:nvSpPr>
        <p:spPr>
          <a:xfrm>
            <a:off x="329184" y="1189039"/>
            <a:ext cx="2523744" cy="3222624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7"/>
          </p:nvPr>
        </p:nvSpPr>
        <p:spPr>
          <a:xfrm>
            <a:off x="3124486" y="1189039"/>
            <a:ext cx="2523744" cy="3222625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5919788" y="1189039"/>
            <a:ext cx="2527300" cy="3222624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31471" y="751390"/>
            <a:ext cx="8460105" cy="276999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985720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Half-page text with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568827" y="1188721"/>
            <a:ext cx="3878263" cy="3219794"/>
          </a:xfrm>
        </p:spPr>
        <p:txBody>
          <a:bodyPr anchor="ctr"/>
          <a:lstStyle>
            <a:lvl1pPr algn="ctr">
              <a:defRPr b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331469" y="235063"/>
            <a:ext cx="8458200" cy="429768"/>
          </a:xfrm>
        </p:spPr>
        <p:txBody>
          <a:bodyPr/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329184" y="1188720"/>
            <a:ext cx="4011612" cy="3219768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1180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with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331470" y="235064"/>
            <a:ext cx="8117206" cy="430887"/>
          </a:xfrm>
        </p:spPr>
        <p:txBody>
          <a:bodyPr wrap="square">
            <a:noAutofit/>
          </a:bodyPr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329184" y="1188720"/>
            <a:ext cx="8117904" cy="3219768"/>
          </a:xfrm>
        </p:spPr>
        <p:txBody>
          <a:bodyPr wrap="square">
            <a:noAutofit/>
          </a:bodyPr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2963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title, sub title with 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329184" y="235063"/>
            <a:ext cx="8460105" cy="429768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6"/>
          </p:nvPr>
        </p:nvSpPr>
        <p:spPr>
          <a:xfrm>
            <a:off x="329184" y="1188720"/>
            <a:ext cx="2523744" cy="3222624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7"/>
          </p:nvPr>
        </p:nvSpPr>
        <p:spPr>
          <a:xfrm>
            <a:off x="3124486" y="1188720"/>
            <a:ext cx="2523744" cy="3222625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5919788" y="1188720"/>
            <a:ext cx="2527300" cy="3222624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29184" y="751390"/>
            <a:ext cx="8460105" cy="276999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873512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title slide 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 bwMode="black">
          <a:xfrm>
            <a:off x="329184" y="2036820"/>
            <a:ext cx="6858000" cy="1206484"/>
          </a:xfrm>
        </p:spPr>
        <p:txBody>
          <a:bodyPr anchor="b"/>
          <a:lstStyle>
            <a:lvl1pPr>
              <a:lnSpc>
                <a:spcPct val="90000"/>
              </a:lnSpc>
              <a:defRPr sz="4600" spc="-1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US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29184" y="3316628"/>
            <a:ext cx="6858000" cy="914400"/>
          </a:xfrm>
        </p:spPr>
        <p:txBody>
          <a:bodyPr/>
          <a:lstStyle>
            <a:lvl1pPr marL="0" indent="0" algn="l">
              <a:buNone/>
              <a:defRPr b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2" name="Picture 1" descr="HP_White_RGB_150_LG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49440" y="365760"/>
            <a:ext cx="1883664" cy="188366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329184" y="4758803"/>
            <a:ext cx="8012545" cy="228600"/>
          </a:xfrm>
          <a:prstGeom prst="rect">
            <a:avLst/>
          </a:prstGeom>
          <a:noFill/>
        </p:spPr>
        <p:txBody>
          <a:bodyPr wrap="square" lIns="0" rtlCol="0">
            <a:noAutofit/>
          </a:bodyPr>
          <a:lstStyle/>
          <a:p>
            <a:pPr>
              <a:defRPr/>
            </a:pPr>
            <a:r>
              <a:rPr lang="en-US" sz="700" dirty="0" smtClean="0">
                <a:solidFill>
                  <a:prstClr val="white"/>
                </a:solidFill>
                <a:cs typeface="HP Simplified"/>
              </a:rPr>
              <a:t>© Copyright 2012 Hewlett-Packard Development Company, L.P.  The information contained herein is subject to change without notice.</a:t>
            </a:r>
          </a:p>
        </p:txBody>
      </p:sp>
    </p:spTree>
    <p:extLst>
      <p:ext uri="{BB962C8B-B14F-4D97-AF65-F5344CB8AC3E}">
        <p14:creationId xmlns:p14="http://schemas.microsoft.com/office/powerpoint/2010/main" val="3872925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lue divider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 bwMode="black">
          <a:xfrm>
            <a:off x="329184" y="238328"/>
            <a:ext cx="7222352" cy="2006703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algn="l">
              <a:lnSpc>
                <a:spcPct val="90000"/>
              </a:lnSpc>
              <a:defRPr sz="4000" b="1" i="0" spc="-100" baseline="0">
                <a:solidFill>
                  <a:schemeClr val="bg1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</a:t>
            </a:r>
            <a:br>
              <a:rPr lang="en-US" noProof="0" dirty="0" smtClean="0"/>
            </a:br>
            <a:r>
              <a:rPr lang="en-US" noProof="0" dirty="0" smtClean="0"/>
              <a:t>master </a:t>
            </a:r>
            <a:br>
              <a:rPr lang="en-US" noProof="0" dirty="0" smtClean="0"/>
            </a:br>
            <a:r>
              <a:rPr lang="en-US" noProof="0" dirty="0" smtClean="0"/>
              <a:t>title style</a:t>
            </a:r>
            <a:endParaRPr lang="en-US" noProof="0" dirty="0"/>
          </a:p>
        </p:txBody>
      </p:sp>
      <p:pic>
        <p:nvPicPr>
          <p:cNvPr id="7" name="Picture 6" descr="HP_White_RGB_150_SM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05214" y="4535424"/>
            <a:ext cx="365736" cy="365736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329184" y="4758803"/>
            <a:ext cx="8012545" cy="228600"/>
          </a:xfrm>
          <a:prstGeom prst="rect">
            <a:avLst/>
          </a:prstGeom>
          <a:noFill/>
        </p:spPr>
        <p:txBody>
          <a:bodyPr wrap="square" lIns="0" rtlCol="0">
            <a:noAutofit/>
          </a:bodyPr>
          <a:lstStyle/>
          <a:p>
            <a:pPr>
              <a:defRPr/>
            </a:pPr>
            <a:r>
              <a:rPr lang="en-US" sz="700" dirty="0" smtClean="0">
                <a:solidFill>
                  <a:prstClr val="white"/>
                </a:solidFill>
                <a:cs typeface="HP Simplified"/>
              </a:rPr>
              <a:t>© Copyright 2012 Hewlett-Packard Development Company, L.P.  The information contained herein is subject to change without notice.</a:t>
            </a:r>
          </a:p>
        </p:txBody>
      </p:sp>
    </p:spTree>
    <p:extLst>
      <p:ext uri="{BB962C8B-B14F-4D97-AF65-F5344CB8AC3E}">
        <p14:creationId xmlns:p14="http://schemas.microsoft.com/office/powerpoint/2010/main" val="31107875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hite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 bwMode="black">
          <a:xfrm>
            <a:off x="329184" y="237744"/>
            <a:ext cx="7222352" cy="2006703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algn="l">
              <a:lnSpc>
                <a:spcPct val="90000"/>
              </a:lnSpc>
              <a:defRPr sz="4000" b="1" i="0" spc="-100">
                <a:solidFill>
                  <a:schemeClr val="tx1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</a:t>
            </a:r>
            <a:br>
              <a:rPr lang="en-US" noProof="0" dirty="0" smtClean="0"/>
            </a:br>
            <a:r>
              <a:rPr lang="en-US" noProof="0" dirty="0" smtClean="0"/>
              <a:t>master </a:t>
            </a:r>
            <a:br>
              <a:rPr lang="en-US" noProof="0" dirty="0" smtClean="0"/>
            </a:br>
            <a:r>
              <a:rPr lang="en-US" noProof="0" dirty="0" smtClean="0"/>
              <a:t>title style</a:t>
            </a:r>
            <a:endParaRPr lang="en-US" noProof="0" dirty="0"/>
          </a:p>
        </p:txBody>
      </p:sp>
      <p:pic>
        <p:nvPicPr>
          <p:cNvPr id="7" name="Picture 6" descr="HP_White_RGB_150_SM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05214" y="4535424"/>
            <a:ext cx="365736" cy="365736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329184" y="4758803"/>
            <a:ext cx="8012545" cy="228600"/>
          </a:xfrm>
          <a:prstGeom prst="rect">
            <a:avLst/>
          </a:prstGeom>
          <a:noFill/>
        </p:spPr>
        <p:txBody>
          <a:bodyPr wrap="square" lIns="0" rtlCol="0">
            <a:noAutofit/>
          </a:bodyPr>
          <a:lstStyle/>
          <a:p>
            <a:pPr>
              <a:defRPr/>
            </a:pPr>
            <a:r>
              <a:rPr lang="en-US" sz="700" dirty="0" smtClean="0">
                <a:solidFill>
                  <a:srgbClr val="B9B8BB"/>
                </a:solidFill>
                <a:cs typeface="HP Simplified"/>
              </a:rPr>
              <a:t>© Copyright 2012 Hewlett-Packard Development Company, L.P.  The information contained herein is subject to change without notice.</a:t>
            </a:r>
          </a:p>
        </p:txBody>
      </p:sp>
      <p:pic>
        <p:nvPicPr>
          <p:cNvPr id="5" name="Picture 4" descr="HP_Blue_RGB_150_SM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03920" y="4535424"/>
            <a:ext cx="365760" cy="3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7182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quote slide with subtit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 bwMode="black">
          <a:xfrm>
            <a:off x="329184" y="240919"/>
            <a:ext cx="7222352" cy="2006703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algn="l" defTabSz="4572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None/>
              <a:defRPr lang="en-US" sz="4000" b="1" i="0" kern="1200" spc="-100" noProof="0" dirty="0">
                <a:solidFill>
                  <a:schemeClr val="bg1"/>
                </a:solidFill>
                <a:latin typeface="HP Simplified" pitchFamily="34" charset="0"/>
                <a:ea typeface="+mj-ea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</a:t>
            </a:r>
            <a:br>
              <a:rPr lang="en-US" noProof="0" dirty="0" smtClean="0"/>
            </a:br>
            <a:r>
              <a:rPr lang="en-US" noProof="0" dirty="0" smtClean="0"/>
              <a:t>master </a:t>
            </a:r>
            <a:br>
              <a:rPr lang="en-US" noProof="0" dirty="0" smtClean="0"/>
            </a:br>
            <a:r>
              <a:rPr lang="en-US" noProof="0" dirty="0" smtClean="0"/>
              <a:t>title style</a:t>
            </a:r>
            <a:endParaRPr lang="en-US" noProof="0" dirty="0"/>
          </a:p>
        </p:txBody>
      </p:sp>
      <p:pic>
        <p:nvPicPr>
          <p:cNvPr id="7" name="Picture 6" descr="HP_White_RGB_150_SM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05214" y="4535424"/>
            <a:ext cx="365736" cy="365736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329184" y="4758803"/>
            <a:ext cx="8012545" cy="228600"/>
          </a:xfrm>
          <a:prstGeom prst="rect">
            <a:avLst/>
          </a:prstGeom>
          <a:noFill/>
        </p:spPr>
        <p:txBody>
          <a:bodyPr wrap="square" lIns="0" rtlCol="0">
            <a:noAutofit/>
          </a:bodyPr>
          <a:lstStyle/>
          <a:p>
            <a:pPr>
              <a:defRPr/>
            </a:pPr>
            <a:r>
              <a:rPr lang="en-US" sz="700" dirty="0" smtClean="0">
                <a:solidFill>
                  <a:prstClr val="white"/>
                </a:solidFill>
                <a:cs typeface="HP Simplified"/>
              </a:rPr>
              <a:t>© Copyright 2012 Hewlett-Packard Development Company, L.P.  The information contained herein is subject to change without notice.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25269" y="3305361"/>
            <a:ext cx="5148072" cy="6492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rgbClr val="FFFFFF"/>
                </a:solidFill>
                <a:latin typeface="+mn-lt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4572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331470" y="235064"/>
            <a:ext cx="8117206" cy="430887"/>
          </a:xfrm>
        </p:spPr>
        <p:txBody>
          <a:bodyPr wrap="square">
            <a:noAutofit/>
          </a:bodyPr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354664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 title with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31470" y="751390"/>
            <a:ext cx="8117206" cy="276999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331470" y="235064"/>
            <a:ext cx="8117206" cy="430887"/>
          </a:xfrm>
        </p:spPr>
        <p:txBody>
          <a:bodyPr wrap="square">
            <a:noAutofit/>
          </a:bodyPr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329184" y="1188721"/>
            <a:ext cx="8119872" cy="3228975"/>
          </a:xfrm>
        </p:spPr>
        <p:txBody>
          <a:bodyPr wrap="square">
            <a:noAutofit/>
          </a:bodyPr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3411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 title with bullet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31470" y="751390"/>
            <a:ext cx="8117206" cy="276999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331470" y="235064"/>
            <a:ext cx="8117206" cy="430887"/>
          </a:xfrm>
        </p:spPr>
        <p:txBody>
          <a:bodyPr wrap="square">
            <a:noAutofit/>
          </a:bodyPr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329184" y="1188721"/>
            <a:ext cx="8119872" cy="3228975"/>
          </a:xfrm>
        </p:spPr>
        <p:txBody>
          <a:bodyPr wrap="square">
            <a:noAutofit/>
          </a:bodyPr>
          <a:lstStyle>
            <a:lvl1pPr marL="169863" indent="-169863">
              <a:defRPr sz="1400" b="0">
                <a:solidFill>
                  <a:schemeClr val="tx1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 algn="just">
              <a:lnSpc>
                <a:spcPct val="100000"/>
              </a:lnSpc>
              <a:spcAft>
                <a:spcPts val="40"/>
              </a:spcAft>
              <a:defRPr lang="en-US" sz="1400" b="0" i="0" kern="1200" dirty="0" smtClean="0">
                <a:solidFill>
                  <a:srgbClr val="000000"/>
                </a:solidFill>
                <a:latin typeface="HP Simplified" pitchFamily="34" charset="0"/>
                <a:ea typeface="+mn-ea"/>
                <a:cs typeface="HP Simplified" pitchFamily="34" charset="0"/>
              </a:defRPr>
            </a:lvl3pPr>
            <a:lvl4pPr algn="just">
              <a:lnSpc>
                <a:spcPct val="100000"/>
              </a:lnSpc>
              <a:spcAft>
                <a:spcPts val="40"/>
              </a:spcAft>
              <a:defRPr>
                <a:solidFill>
                  <a:srgbClr val="000000"/>
                </a:solidFill>
              </a:defRPr>
            </a:lvl4pPr>
            <a:lvl5pPr>
              <a:lnSpc>
                <a:spcPct val="100000"/>
              </a:lnSpc>
              <a:spcAft>
                <a:spcPts val="40"/>
              </a:spcAft>
              <a:defRPr>
                <a:solidFill>
                  <a:srgbClr val="000000"/>
                </a:solidFill>
              </a:defRPr>
            </a:lvl5pPr>
            <a:lvl6pPr marL="690563" indent="-233363">
              <a:lnSpc>
                <a:spcPct val="100000"/>
              </a:lnSpc>
              <a:spcAft>
                <a:spcPts val="40"/>
              </a:spcAft>
              <a:buFont typeface="HP Simplified" pitchFamily="34" charset="0"/>
              <a:buChar char="-"/>
              <a:defRPr sz="1400"/>
            </a:lvl6pPr>
            <a:lvl7pPr marL="914400" indent="-223838">
              <a:lnSpc>
                <a:spcPct val="100000"/>
              </a:lnSpc>
              <a:spcAft>
                <a:spcPts val="40"/>
              </a:spcAft>
              <a:defRPr sz="1400"/>
            </a:lvl7pPr>
          </a:lstStyle>
          <a:p>
            <a:pPr marL="169863" lvl="0" indent="-16986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169863" lvl="1" indent="-16986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Arial"/>
              <a:buChar char="•"/>
            </a:pPr>
            <a:r>
              <a:rPr lang="en-US" smtClean="0"/>
              <a:t>Second level</a:t>
            </a:r>
          </a:p>
          <a:p>
            <a:pPr marL="169863" lvl="2" indent="-16986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Arial"/>
              <a:buChar char="•"/>
            </a:pPr>
            <a:r>
              <a:rPr lang="en-US" smtClean="0"/>
              <a:t>Third level</a:t>
            </a:r>
          </a:p>
          <a:p>
            <a:pPr marL="169863" lvl="3" indent="-16986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Arial"/>
              <a:buChar char="•"/>
            </a:pPr>
            <a:r>
              <a:rPr lang="en-US" smtClean="0"/>
              <a:t>Fourth level</a:t>
            </a:r>
          </a:p>
          <a:p>
            <a:pPr marL="169863" lvl="4" indent="-16986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Arial"/>
              <a:buChar char="•"/>
            </a:pPr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102911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with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/>
          <p:cNvSpPr>
            <a:spLocks noGrp="1"/>
          </p:cNvSpPr>
          <p:nvPr>
            <p:ph type="title" hasCustomPrompt="1"/>
          </p:nvPr>
        </p:nvSpPr>
        <p:spPr bwMode="black">
          <a:xfrm>
            <a:off x="331471" y="235063"/>
            <a:ext cx="8460105" cy="430887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t" anchorCtr="0">
            <a:spAutoFit/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6"/>
          </p:nvPr>
        </p:nvSpPr>
        <p:spPr>
          <a:xfrm>
            <a:off x="328613" y="1188720"/>
            <a:ext cx="4030662" cy="3219769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7"/>
          </p:nvPr>
        </p:nvSpPr>
        <p:spPr>
          <a:xfrm>
            <a:off x="4568825" y="1185864"/>
            <a:ext cx="3878264" cy="3222624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31471" y="751390"/>
            <a:ext cx="8460105" cy="276999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5386618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page, sub title with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568827" y="1186047"/>
            <a:ext cx="3878263" cy="3222441"/>
          </a:xfrm>
        </p:spPr>
        <p:txBody>
          <a:bodyPr anchor="ctr"/>
          <a:lstStyle>
            <a:lvl1pPr algn="ctr">
              <a:defRPr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331469" y="235063"/>
            <a:ext cx="8458200" cy="429768"/>
          </a:xfrm>
        </p:spPr>
        <p:txBody>
          <a:bodyPr/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329184" y="1188720"/>
            <a:ext cx="4011612" cy="3219768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31471" y="751390"/>
            <a:ext cx="8460105" cy="276999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779289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title, sub title with 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331472" y="235063"/>
            <a:ext cx="8460105" cy="429768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6"/>
          </p:nvPr>
        </p:nvSpPr>
        <p:spPr>
          <a:xfrm>
            <a:off x="329184" y="1189039"/>
            <a:ext cx="2523744" cy="3222624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7"/>
          </p:nvPr>
        </p:nvSpPr>
        <p:spPr>
          <a:xfrm>
            <a:off x="3124486" y="1189039"/>
            <a:ext cx="2523744" cy="3222625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5919788" y="1189039"/>
            <a:ext cx="2527300" cy="3222624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331471" y="751390"/>
            <a:ext cx="8460105" cy="276999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7358312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18" Type="http://schemas.openxmlformats.org/officeDocument/2006/relationships/slideLayout" Target="../slideLayouts/slideLayout31.xml"/><Relationship Id="rId26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21" Type="http://schemas.openxmlformats.org/officeDocument/2006/relationships/slideLayout" Target="../slideLayouts/slideLayout34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17" Type="http://schemas.openxmlformats.org/officeDocument/2006/relationships/slideLayout" Target="../slideLayouts/slideLayout30.xml"/><Relationship Id="rId25" Type="http://schemas.openxmlformats.org/officeDocument/2006/relationships/slideLayout" Target="../slideLayouts/slideLayout38.xml"/><Relationship Id="rId2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29.xml"/><Relationship Id="rId20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2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18.xml"/><Relationship Id="rId15" Type="http://schemas.openxmlformats.org/officeDocument/2006/relationships/slideLayout" Target="../slideLayouts/slideLayout28.xml"/><Relationship Id="rId23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23.xml"/><Relationship Id="rId19" Type="http://schemas.openxmlformats.org/officeDocument/2006/relationships/slideLayout" Target="../slideLayouts/slideLayout32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Relationship Id="rId22" Type="http://schemas.openxmlformats.org/officeDocument/2006/relationships/slideLayout" Target="../slideLayouts/slideLayout35.xml"/><Relationship Id="rId27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5.xml"/><Relationship Id="rId12" Type="http://schemas.openxmlformats.org/officeDocument/2006/relationships/slideLayout" Target="../slideLayouts/slideLayout50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8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theme" Target="../theme/theme4.xml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6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5.xml"/><Relationship Id="rId13" Type="http://schemas.openxmlformats.org/officeDocument/2006/relationships/image" Target="../media/image9.png"/><Relationship Id="rId3" Type="http://schemas.openxmlformats.org/officeDocument/2006/relationships/slideLayout" Target="../slideLayouts/slideLayout70.xml"/><Relationship Id="rId7" Type="http://schemas.openxmlformats.org/officeDocument/2006/relationships/slideLayout" Target="../slideLayouts/slideLayout74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69.xml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8.xml"/><Relationship Id="rId5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77.xml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6.xml"/><Relationship Id="rId13" Type="http://schemas.openxmlformats.org/officeDocument/2006/relationships/image" Target="../media/image12.png"/><Relationship Id="rId3" Type="http://schemas.openxmlformats.org/officeDocument/2006/relationships/slideLayout" Target="../slideLayouts/slideLayout81.xml"/><Relationship Id="rId7" Type="http://schemas.openxmlformats.org/officeDocument/2006/relationships/slideLayout" Target="../slideLayouts/slideLayout85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80.xml"/><Relationship Id="rId1" Type="http://schemas.openxmlformats.org/officeDocument/2006/relationships/slideLayout" Target="../slideLayouts/slideLayout79.xml"/><Relationship Id="rId6" Type="http://schemas.openxmlformats.org/officeDocument/2006/relationships/slideLayout" Target="../slideLayouts/slideLayout84.xml"/><Relationship Id="rId11" Type="http://schemas.openxmlformats.org/officeDocument/2006/relationships/slideLayout" Target="../slideLayouts/slideLayout89.xml"/><Relationship Id="rId5" Type="http://schemas.openxmlformats.org/officeDocument/2006/relationships/slideLayout" Target="../slideLayouts/slideLayout83.xml"/><Relationship Id="rId10" Type="http://schemas.openxmlformats.org/officeDocument/2006/relationships/slideLayout" Target="../slideLayouts/slideLayout88.xml"/><Relationship Id="rId4" Type="http://schemas.openxmlformats.org/officeDocument/2006/relationships/slideLayout" Target="../slideLayouts/slideLayout82.xml"/><Relationship Id="rId9" Type="http://schemas.openxmlformats.org/officeDocument/2006/relationships/slideLayout" Target="../slideLayouts/slideLayout87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7.xml"/><Relationship Id="rId13" Type="http://schemas.openxmlformats.org/officeDocument/2006/relationships/image" Target="../media/image9.png"/><Relationship Id="rId3" Type="http://schemas.openxmlformats.org/officeDocument/2006/relationships/slideLayout" Target="../slideLayouts/slideLayout92.xml"/><Relationship Id="rId7" Type="http://schemas.openxmlformats.org/officeDocument/2006/relationships/slideLayout" Target="../slideLayouts/slideLayout96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91.xml"/><Relationship Id="rId1" Type="http://schemas.openxmlformats.org/officeDocument/2006/relationships/slideLayout" Target="../slideLayouts/slideLayout90.xml"/><Relationship Id="rId6" Type="http://schemas.openxmlformats.org/officeDocument/2006/relationships/slideLayout" Target="../slideLayouts/slideLayout95.xml"/><Relationship Id="rId11" Type="http://schemas.openxmlformats.org/officeDocument/2006/relationships/slideLayout" Target="../slideLayouts/slideLayout100.xml"/><Relationship Id="rId5" Type="http://schemas.openxmlformats.org/officeDocument/2006/relationships/slideLayout" Target="../slideLayouts/slideLayout94.xml"/><Relationship Id="rId10" Type="http://schemas.openxmlformats.org/officeDocument/2006/relationships/slideLayout" Target="../slideLayouts/slideLayout99.xml"/><Relationship Id="rId4" Type="http://schemas.openxmlformats.org/officeDocument/2006/relationships/slideLayout" Target="../slideLayouts/slideLayout93.xml"/><Relationship Id="rId9" Type="http://schemas.openxmlformats.org/officeDocument/2006/relationships/slideLayout" Target="../slideLayouts/slideLayout98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8.xml"/><Relationship Id="rId13" Type="http://schemas.openxmlformats.org/officeDocument/2006/relationships/image" Target="../media/image9.png"/><Relationship Id="rId3" Type="http://schemas.openxmlformats.org/officeDocument/2006/relationships/slideLayout" Target="../slideLayouts/slideLayout103.xml"/><Relationship Id="rId7" Type="http://schemas.openxmlformats.org/officeDocument/2006/relationships/slideLayout" Target="../slideLayouts/slideLayout107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102.xml"/><Relationship Id="rId1" Type="http://schemas.openxmlformats.org/officeDocument/2006/relationships/slideLayout" Target="../slideLayouts/slideLayout101.xml"/><Relationship Id="rId6" Type="http://schemas.openxmlformats.org/officeDocument/2006/relationships/slideLayout" Target="../slideLayouts/slideLayout106.xml"/><Relationship Id="rId11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05.xml"/><Relationship Id="rId10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4.xml"/><Relationship Id="rId9" Type="http://schemas.openxmlformats.org/officeDocument/2006/relationships/slideLayout" Target="../slideLayouts/slideLayout109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9.xml"/><Relationship Id="rId13" Type="http://schemas.openxmlformats.org/officeDocument/2006/relationships/slideLayout" Target="../slideLayouts/slideLayout124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114.xml"/><Relationship Id="rId7" Type="http://schemas.openxmlformats.org/officeDocument/2006/relationships/slideLayout" Target="../slideLayouts/slideLayout118.xml"/><Relationship Id="rId12" Type="http://schemas.openxmlformats.org/officeDocument/2006/relationships/slideLayout" Target="../slideLayouts/slideLayout123.xml"/><Relationship Id="rId17" Type="http://schemas.openxmlformats.org/officeDocument/2006/relationships/theme" Target="../theme/theme9.xml"/><Relationship Id="rId2" Type="http://schemas.openxmlformats.org/officeDocument/2006/relationships/slideLayout" Target="../slideLayouts/slideLayout113.xml"/><Relationship Id="rId16" Type="http://schemas.openxmlformats.org/officeDocument/2006/relationships/slideLayout" Target="../slideLayouts/slideLayout127.xml"/><Relationship Id="rId1" Type="http://schemas.openxmlformats.org/officeDocument/2006/relationships/slideLayout" Target="../slideLayouts/slideLayout112.xml"/><Relationship Id="rId6" Type="http://schemas.openxmlformats.org/officeDocument/2006/relationships/slideLayout" Target="../slideLayouts/slideLayout117.xml"/><Relationship Id="rId11" Type="http://schemas.openxmlformats.org/officeDocument/2006/relationships/slideLayout" Target="../slideLayouts/slideLayout122.xml"/><Relationship Id="rId5" Type="http://schemas.openxmlformats.org/officeDocument/2006/relationships/slideLayout" Target="../slideLayouts/slideLayout116.xml"/><Relationship Id="rId1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21.xml"/><Relationship Id="rId4" Type="http://schemas.openxmlformats.org/officeDocument/2006/relationships/slideLayout" Target="../slideLayouts/slideLayout115.xml"/><Relationship Id="rId9" Type="http://schemas.openxmlformats.org/officeDocument/2006/relationships/slideLayout" Target="../slideLayouts/slideLayout120.xml"/><Relationship Id="rId14" Type="http://schemas.openxmlformats.org/officeDocument/2006/relationships/slideLayout" Target="../slideLayouts/slideLayout1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329184" y="235064"/>
            <a:ext cx="8123236" cy="430887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US" altLang="ko-KR" noProof="0" smtClean="0"/>
              <a:t>Click to edit Master title style</a:t>
            </a:r>
            <a:endParaRPr lang="en-US" noProof="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 bwMode="black">
          <a:xfrm>
            <a:off x="329184" y="1188720"/>
            <a:ext cx="8119872" cy="3219768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altLang="ko-KR" noProof="0" smtClean="0"/>
              <a:t>Click to edit Master text styles</a:t>
            </a:r>
          </a:p>
          <a:p>
            <a:pPr lvl="1"/>
            <a:r>
              <a:rPr lang="en-US" altLang="ko-KR" noProof="0" smtClean="0"/>
              <a:t>Second level</a:t>
            </a:r>
          </a:p>
          <a:p>
            <a:pPr lvl="2"/>
            <a:r>
              <a:rPr lang="en-US" altLang="ko-KR" noProof="0" smtClean="0"/>
              <a:t>Third level</a:t>
            </a:r>
          </a:p>
          <a:p>
            <a:pPr lvl="3"/>
            <a:r>
              <a:rPr lang="en-US" altLang="ko-KR" noProof="0" smtClean="0"/>
              <a:t>Fourth level</a:t>
            </a:r>
          </a:p>
          <a:p>
            <a:pPr lvl="4"/>
            <a:r>
              <a:rPr lang="en-US" altLang="ko-KR" noProof="0" smtClean="0"/>
              <a:t>Fifth level</a:t>
            </a:r>
            <a:endParaRPr lang="en-US" noProof="0" dirty="0"/>
          </a:p>
        </p:txBody>
      </p:sp>
      <p:sp>
        <p:nvSpPr>
          <p:cNvPr id="9" name="TextBox 8"/>
          <p:cNvSpPr txBox="1"/>
          <p:nvPr/>
        </p:nvSpPr>
        <p:spPr>
          <a:xfrm>
            <a:off x="444501" y="4758803"/>
            <a:ext cx="8012545" cy="228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 smtClean="0">
                <a:solidFill>
                  <a:srgbClr val="B9B8BB"/>
                </a:solidFill>
                <a:latin typeface="HP Simplified"/>
                <a:cs typeface="HP Simplified"/>
              </a:rPr>
              <a:t>© Copyright 2013 Hewlett-Packard Development Company, L.P. </a:t>
            </a:r>
            <a:r>
              <a:rPr lang="en-US" sz="700" b="0" i="0" baseline="0" dirty="0" smtClean="0">
                <a:solidFill>
                  <a:srgbClr val="B9B8BB"/>
                </a:solidFill>
                <a:latin typeface="HP Simplified"/>
                <a:cs typeface="HP Simplified"/>
              </a:rPr>
              <a:t> </a:t>
            </a:r>
            <a:r>
              <a:rPr lang="en-US" sz="700" b="0" i="0" dirty="0" smtClean="0">
                <a:solidFill>
                  <a:srgbClr val="B9B8BB"/>
                </a:solidFill>
                <a:latin typeface="HP Simplified"/>
                <a:cs typeface="HP Simplified"/>
              </a:rPr>
              <a:t>The information contained herein is subject to change without notice.</a:t>
            </a:r>
          </a:p>
        </p:txBody>
      </p:sp>
      <p:sp>
        <p:nvSpPr>
          <p:cNvPr id="8" name="TextBox 7"/>
          <p:cNvSpPr txBox="1"/>
          <p:nvPr/>
        </p:nvSpPr>
        <p:spPr bwMode="gray">
          <a:xfrm>
            <a:off x="329184" y="4788485"/>
            <a:ext cx="323009" cy="149332"/>
          </a:xfrm>
          <a:prstGeom prst="rect">
            <a:avLst/>
          </a:prstGeom>
        </p:spPr>
        <p:txBody>
          <a:bodyPr vert="horz" wrap="none" lIns="0" tIns="45720" rIns="91440" bIns="45720" rtlCol="0" anchor="ctr">
            <a:noAutofit/>
          </a:bodyPr>
          <a:lstStyle/>
          <a:p>
            <a:pPr marL="0" algn="l" defTabSz="914400" rtl="0" eaLnBrk="1" latinLnBrk="0" hangingPunct="1"/>
            <a:fld id="{6C5AF65D-6854-49AF-ABC5-48B5BA0EA842}" type="slidenum">
              <a:rPr lang="en-US" sz="700" b="0" i="0" kern="1200" smtClean="0">
                <a:solidFill>
                  <a:srgbClr val="B9B8BB"/>
                </a:solidFill>
                <a:latin typeface="HP Simplified"/>
                <a:ea typeface="+mn-ea"/>
                <a:cs typeface="HP Simplified"/>
              </a:rPr>
              <a:pPr marL="0" algn="l" defTabSz="914400" rtl="0" eaLnBrk="1" latinLnBrk="0" hangingPunct="1"/>
              <a:t>‹#›</a:t>
            </a:fld>
            <a:endParaRPr lang="en-US" sz="700" b="0" i="0" kern="1200" dirty="0" smtClean="0">
              <a:solidFill>
                <a:srgbClr val="B9B8BB"/>
              </a:solidFill>
              <a:latin typeface="HP Simplified"/>
              <a:ea typeface="+mn-ea"/>
              <a:cs typeface="HP Simplified"/>
            </a:endParaRPr>
          </a:p>
        </p:txBody>
      </p:sp>
      <p:pic>
        <p:nvPicPr>
          <p:cNvPr id="4" name="Picture 3" descr="HP_Blue_RGB_150_SM.png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3920" y="4535424"/>
            <a:ext cx="365760" cy="3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275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4" r:id="rId2"/>
    <p:sldLayoutId id="2147483833" r:id="rId3"/>
    <p:sldLayoutId id="2147483837" r:id="rId4"/>
    <p:sldLayoutId id="2147483809" r:id="rId5"/>
    <p:sldLayoutId id="2147483839" r:id="rId6"/>
    <p:sldLayoutId id="2147483823" r:id="rId7"/>
    <p:sldLayoutId id="2147483824" r:id="rId8"/>
    <p:sldLayoutId id="2147483825" r:id="rId9"/>
    <p:sldLayoutId id="2147483869" r:id="rId10"/>
    <p:sldLayoutId id="2147483870" r:id="rId11"/>
    <p:sldLayoutId id="2147483953" r:id="rId12"/>
    <p:sldLayoutId id="2147483971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1" latinLnBrk="1" hangingPunct="1">
        <a:lnSpc>
          <a:spcPct val="100000"/>
        </a:lnSpc>
        <a:spcBef>
          <a:spcPct val="0"/>
        </a:spcBef>
        <a:spcAft>
          <a:spcPts val="0"/>
        </a:spcAft>
        <a:buNone/>
        <a:defRPr lang="en-GB" sz="2800" b="1" i="0" kern="1200" dirty="0" smtClean="0">
          <a:solidFill>
            <a:srgbClr val="000000"/>
          </a:solidFill>
          <a:latin typeface="HP Simplified" pitchFamily="34" charset="0"/>
          <a:ea typeface="+mj-ea"/>
          <a:cs typeface="HP Simplified" pitchFamily="34" charset="0"/>
        </a:defRPr>
      </a:lvl1pPr>
    </p:titleStyle>
    <p:bodyStyle>
      <a:lvl1pPr marL="0" indent="0" algn="l" defTabSz="457200" rtl="0" eaLnBrk="1" latinLnBrk="1" hangingPunct="1">
        <a:lnSpc>
          <a:spcPct val="100000"/>
        </a:lnSpc>
        <a:spcBef>
          <a:spcPts val="0"/>
        </a:spcBef>
        <a:spcAft>
          <a:spcPts val="400"/>
        </a:spcAft>
        <a:buSzPct val="100000"/>
        <a:buFont typeface="Arial"/>
        <a:buNone/>
        <a:defRPr sz="1800" b="1" i="0" kern="1200">
          <a:solidFill>
            <a:srgbClr val="0096D6"/>
          </a:solidFill>
          <a:latin typeface="HP Simplified" pitchFamily="34" charset="0"/>
          <a:ea typeface="+mn-ea"/>
          <a:cs typeface="HP Simplified" pitchFamily="34" charset="0"/>
        </a:defRPr>
      </a:lvl1pPr>
      <a:lvl2pPr marL="0" indent="0" algn="l" defTabSz="430213" rtl="0" eaLnBrk="1" latinLnBrk="1" hangingPunct="1">
        <a:lnSpc>
          <a:spcPct val="100000"/>
        </a:lnSpc>
        <a:spcBef>
          <a:spcPts val="0"/>
        </a:spcBef>
        <a:spcAft>
          <a:spcPts val="400"/>
        </a:spcAft>
        <a:buSzPct val="100000"/>
        <a:buFont typeface="Lucida Grande"/>
        <a:buNone/>
        <a:defRPr sz="1600" b="0" i="0" kern="1200">
          <a:solidFill>
            <a:srgbClr val="000000"/>
          </a:solidFill>
          <a:latin typeface="HP Simplified" pitchFamily="34" charset="0"/>
          <a:ea typeface="+mn-ea"/>
          <a:cs typeface="HP Simplified" pitchFamily="34" charset="0"/>
        </a:defRPr>
      </a:lvl2pPr>
      <a:lvl3pPr marL="169863" indent="-169863" algn="l" defTabSz="457200" rtl="0" eaLnBrk="1" latinLnBrk="1" hangingPunct="1">
        <a:lnSpc>
          <a:spcPct val="100000"/>
        </a:lnSpc>
        <a:spcBef>
          <a:spcPts val="0"/>
        </a:spcBef>
        <a:spcAft>
          <a:spcPts val="400"/>
        </a:spcAft>
        <a:buFont typeface="HP Simplified" pitchFamily="34" charset="0"/>
        <a:buChar char="•"/>
        <a:defRPr sz="1400" b="0" i="0" kern="1200">
          <a:solidFill>
            <a:srgbClr val="000000"/>
          </a:solidFill>
          <a:latin typeface="HP Simplified" pitchFamily="34" charset="0"/>
          <a:ea typeface="+mn-ea"/>
          <a:cs typeface="HP Simplified" pitchFamily="34" charset="0"/>
        </a:defRPr>
      </a:lvl3pPr>
      <a:lvl4pPr marL="341313" indent="-180975" algn="l" defTabSz="457200" rtl="0" eaLnBrk="1" latinLnBrk="1" hangingPunct="1">
        <a:lnSpc>
          <a:spcPct val="100000"/>
        </a:lnSpc>
        <a:spcBef>
          <a:spcPts val="0"/>
        </a:spcBef>
        <a:spcAft>
          <a:spcPts val="400"/>
        </a:spcAft>
        <a:buSzPct val="80000"/>
        <a:buFont typeface="HP Simplified" pitchFamily="34" charset="0"/>
        <a:buChar char="–"/>
        <a:defRPr lang="en-US" sz="1400" b="0" i="0" kern="1200" dirty="0" smtClean="0">
          <a:solidFill>
            <a:srgbClr val="000000"/>
          </a:solidFill>
          <a:latin typeface="HP Simplified" pitchFamily="34" charset="0"/>
          <a:ea typeface="+mn-ea"/>
          <a:cs typeface="HP Simplified" pitchFamily="34" charset="0"/>
        </a:defRPr>
      </a:lvl4pPr>
      <a:lvl5pPr marL="469900" indent="-150813" algn="l" defTabSz="457200" rtl="0" eaLnBrk="1" latinLnBrk="1" hangingPunct="1">
        <a:lnSpc>
          <a:spcPct val="100000"/>
        </a:lnSpc>
        <a:spcBef>
          <a:spcPts val="0"/>
        </a:spcBef>
        <a:spcAft>
          <a:spcPts val="400"/>
        </a:spcAft>
        <a:buFont typeface="HP Simplified" pitchFamily="34" charset="0"/>
        <a:buChar char="•"/>
        <a:tabLst/>
        <a:defRPr sz="1400" b="0" i="0" kern="1200">
          <a:solidFill>
            <a:srgbClr val="000000"/>
          </a:solidFill>
          <a:latin typeface="HP Simplified" pitchFamily="34" charset="0"/>
          <a:ea typeface="+mn-ea"/>
          <a:cs typeface="HP Simplified" pitchFamily="34" charset="0"/>
        </a:defRPr>
      </a:lvl5pPr>
      <a:lvl6pPr marL="2286000" indent="0" algn="l" defTabSz="457200" rtl="0" eaLnBrk="1" latinLnBrk="1" hangingPunct="1">
        <a:lnSpc>
          <a:spcPts val="2500"/>
        </a:lnSpc>
        <a:spcBef>
          <a:spcPct val="20000"/>
        </a:spcBef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328614" y="292608"/>
            <a:ext cx="8476488" cy="430887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 bwMode="black">
          <a:xfrm>
            <a:off x="330200" y="1188720"/>
            <a:ext cx="8476488" cy="3219768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9" name="TextBox 8"/>
          <p:cNvSpPr txBox="1"/>
          <p:nvPr/>
        </p:nvSpPr>
        <p:spPr>
          <a:xfrm>
            <a:off x="444501" y="4758803"/>
            <a:ext cx="8012545" cy="228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defRPr/>
            </a:pPr>
            <a:r>
              <a:rPr lang="en-US" sz="700" dirty="0" smtClean="0">
                <a:solidFill>
                  <a:srgbClr val="B9B8BB"/>
                </a:solidFill>
                <a:cs typeface="HP Simplified"/>
              </a:rPr>
              <a:t>©2013 Hewlett-Packard Development Company, L.P.  The information contained herein is subject to change without notice.</a:t>
            </a:r>
          </a:p>
        </p:txBody>
      </p:sp>
      <p:sp>
        <p:nvSpPr>
          <p:cNvPr id="8" name="TextBox 7"/>
          <p:cNvSpPr txBox="1"/>
          <p:nvPr/>
        </p:nvSpPr>
        <p:spPr bwMode="gray">
          <a:xfrm>
            <a:off x="329184" y="4788485"/>
            <a:ext cx="323009" cy="149332"/>
          </a:xfrm>
          <a:prstGeom prst="rect">
            <a:avLst/>
          </a:prstGeom>
        </p:spPr>
        <p:txBody>
          <a:bodyPr vert="horz" wrap="none" lIns="0" tIns="45720" rIns="91440" bIns="45720" rtlCol="0" anchor="ctr">
            <a:noAutofit/>
          </a:bodyPr>
          <a:lstStyle/>
          <a:p>
            <a:pPr defTabSz="914400"/>
            <a:fld id="{6C5AF65D-6854-49AF-ABC5-48B5BA0EA842}" type="slidenum">
              <a:rPr lang="en-US" sz="700" smtClean="0">
                <a:solidFill>
                  <a:srgbClr val="B9B8BB"/>
                </a:solidFill>
                <a:cs typeface="HP Simplified"/>
              </a:rPr>
              <a:pPr defTabSz="914400"/>
              <a:t>‹#›</a:t>
            </a:fld>
            <a:endParaRPr lang="en-US" sz="700" dirty="0" smtClean="0">
              <a:solidFill>
                <a:srgbClr val="B9B8BB"/>
              </a:solidFill>
              <a:cs typeface="HP Simplified"/>
            </a:endParaRPr>
          </a:p>
        </p:txBody>
      </p:sp>
      <p:pic>
        <p:nvPicPr>
          <p:cNvPr id="4" name="Picture 3" descr="HP_Blue_RGB_150_SM.png"/>
          <p:cNvPicPr>
            <a:picLocks noChangeAspect="1"/>
          </p:cNvPicPr>
          <p:nvPr/>
        </p:nvPicPr>
        <p:blipFill>
          <a:blip r:embed="rId2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03920" y="4535424"/>
            <a:ext cx="365760" cy="3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033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  <p:sldLayoutId id="2147483852" r:id="rId12"/>
    <p:sldLayoutId id="2147483853" r:id="rId13"/>
    <p:sldLayoutId id="2147483854" r:id="rId14"/>
    <p:sldLayoutId id="2147483855" r:id="rId15"/>
    <p:sldLayoutId id="2147483856" r:id="rId16"/>
    <p:sldLayoutId id="2147483857" r:id="rId17"/>
    <p:sldLayoutId id="2147483858" r:id="rId18"/>
    <p:sldLayoutId id="2147483859" r:id="rId19"/>
    <p:sldLayoutId id="2147483860" r:id="rId20"/>
    <p:sldLayoutId id="2147483861" r:id="rId21"/>
    <p:sldLayoutId id="2147483862" r:id="rId22"/>
    <p:sldLayoutId id="2147483863" r:id="rId23"/>
    <p:sldLayoutId id="2147483864" r:id="rId24"/>
    <p:sldLayoutId id="2147483865" r:id="rId25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spcAft>
          <a:spcPts val="0"/>
        </a:spcAft>
        <a:buNone/>
        <a:defRPr lang="en-GB" sz="2800" b="1" i="0" kern="1200" dirty="0" smtClean="0">
          <a:solidFill>
            <a:srgbClr val="000000"/>
          </a:solidFill>
          <a:latin typeface="HP Simplified" pitchFamily="34" charset="0"/>
          <a:ea typeface="+mj-ea"/>
          <a:cs typeface="HP Simplified" pitchFamily="34" charset="0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SzPct val="100000"/>
        <a:buFont typeface="Arial"/>
        <a:buNone/>
        <a:defRPr sz="1800" b="1" i="0" kern="1200">
          <a:solidFill>
            <a:schemeClr val="accent1"/>
          </a:solidFill>
          <a:latin typeface="HP Simplified" pitchFamily="34" charset="0"/>
          <a:ea typeface="+mn-ea"/>
          <a:cs typeface="HP Simplified" pitchFamily="34" charset="0"/>
        </a:defRPr>
      </a:lvl1pPr>
      <a:lvl2pPr marL="0" indent="0" algn="l" defTabSz="430213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SzPct val="100000"/>
        <a:buFont typeface="Lucida Grande"/>
        <a:buNone/>
        <a:defRPr sz="1600" b="0" i="0" kern="1200">
          <a:solidFill>
            <a:srgbClr val="000000"/>
          </a:solidFill>
          <a:latin typeface="HP Simplified" pitchFamily="34" charset="0"/>
          <a:ea typeface="+mn-ea"/>
          <a:cs typeface="HP Simplified" pitchFamily="34" charset="0"/>
        </a:defRPr>
      </a:lvl2pPr>
      <a:lvl3pPr marL="169863" indent="-169863" algn="l" defTabSz="457200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Font typeface="Arial"/>
        <a:buChar char="•"/>
        <a:defRPr sz="1400" b="0" i="0" kern="1200">
          <a:solidFill>
            <a:srgbClr val="000000"/>
          </a:solidFill>
          <a:latin typeface="HP Simplified" pitchFamily="34" charset="0"/>
          <a:ea typeface="+mn-ea"/>
          <a:cs typeface="HP Simplified" pitchFamily="34" charset="0"/>
        </a:defRPr>
      </a:lvl3pPr>
      <a:lvl4pPr marL="341313" indent="-180975" algn="l" defTabSz="457200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SzPct val="80000"/>
        <a:buFont typeface="Lucida Grande"/>
        <a:buChar char="−"/>
        <a:defRPr lang="en-US" sz="1400" b="0" i="0" kern="1200" dirty="0" smtClean="0">
          <a:solidFill>
            <a:srgbClr val="000000"/>
          </a:solidFill>
          <a:latin typeface="HP Simplified" pitchFamily="34" charset="0"/>
          <a:ea typeface="+mn-ea"/>
          <a:cs typeface="HP Simplified" pitchFamily="34" charset="0"/>
        </a:defRPr>
      </a:lvl4pPr>
      <a:lvl5pPr marL="469900" indent="-150813" algn="l" defTabSz="457200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Font typeface="Arial"/>
        <a:buChar char="•"/>
        <a:tabLst/>
        <a:defRPr sz="1400" b="0" i="0" kern="1200">
          <a:solidFill>
            <a:srgbClr val="000000"/>
          </a:solidFill>
          <a:latin typeface="HP Simplified" pitchFamily="34" charset="0"/>
          <a:ea typeface="+mn-ea"/>
          <a:cs typeface="HP Simplified" pitchFamily="34" charset="0"/>
        </a:defRPr>
      </a:lvl5pPr>
      <a:lvl6pPr marL="2286000" indent="0" algn="l" defTabSz="457200" rtl="0" eaLnBrk="1" latinLnBrk="0" hangingPunct="1">
        <a:lnSpc>
          <a:spcPts val="2500"/>
        </a:lnSpc>
        <a:spcBef>
          <a:spcPct val="20000"/>
        </a:spcBef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328614" y="235064"/>
            <a:ext cx="8123236" cy="430887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 bwMode="black">
          <a:xfrm>
            <a:off x="330200" y="1188720"/>
            <a:ext cx="8119872" cy="3219768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9" name="TextBox 8"/>
          <p:cNvSpPr txBox="1"/>
          <p:nvPr/>
        </p:nvSpPr>
        <p:spPr>
          <a:xfrm>
            <a:off x="444501" y="4758803"/>
            <a:ext cx="8012545" cy="228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defRPr/>
            </a:pPr>
            <a:r>
              <a:rPr lang="en-US" sz="700" dirty="0" smtClean="0">
                <a:solidFill>
                  <a:srgbClr val="B9B8BB"/>
                </a:solidFill>
                <a:cs typeface="HP Simplified"/>
              </a:rPr>
              <a:t>© Copyright 2012 Hewlett-Packard Development Company, L.P.  The information contained herein is subject to change without notice.</a:t>
            </a:r>
          </a:p>
        </p:txBody>
      </p:sp>
      <p:sp>
        <p:nvSpPr>
          <p:cNvPr id="8" name="TextBox 7"/>
          <p:cNvSpPr txBox="1"/>
          <p:nvPr/>
        </p:nvSpPr>
        <p:spPr bwMode="gray">
          <a:xfrm>
            <a:off x="329184" y="4788485"/>
            <a:ext cx="323009" cy="149332"/>
          </a:xfrm>
          <a:prstGeom prst="rect">
            <a:avLst/>
          </a:prstGeom>
        </p:spPr>
        <p:txBody>
          <a:bodyPr vert="horz" wrap="none" lIns="0" tIns="45720" rIns="91440" bIns="45720" rtlCol="0" anchor="ctr">
            <a:noAutofit/>
          </a:bodyPr>
          <a:lstStyle/>
          <a:p>
            <a:pPr defTabSz="914400"/>
            <a:fld id="{6C5AF65D-6854-49AF-ABC5-48B5BA0EA842}" type="slidenum">
              <a:rPr lang="en-US" sz="700" smtClean="0">
                <a:solidFill>
                  <a:srgbClr val="B9B8BB"/>
                </a:solidFill>
                <a:cs typeface="HP Simplified"/>
              </a:rPr>
              <a:pPr defTabSz="914400"/>
              <a:t>‹#›</a:t>
            </a:fld>
            <a:endParaRPr lang="en-US" sz="700" dirty="0" smtClean="0">
              <a:solidFill>
                <a:srgbClr val="B9B8BB"/>
              </a:solidFill>
              <a:cs typeface="HP Simplified"/>
            </a:endParaRPr>
          </a:p>
        </p:txBody>
      </p:sp>
      <p:pic>
        <p:nvPicPr>
          <p:cNvPr id="4" name="Picture 3" descr="HP_Blue_RGB_150_SM.pn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3920" y="4535424"/>
            <a:ext cx="365760" cy="3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015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5" r:id="rId4"/>
    <p:sldLayoutId id="2147483876" r:id="rId5"/>
    <p:sldLayoutId id="2147483877" r:id="rId6"/>
    <p:sldLayoutId id="2147483878" r:id="rId7"/>
    <p:sldLayoutId id="2147483879" r:id="rId8"/>
    <p:sldLayoutId id="2147483880" r:id="rId9"/>
    <p:sldLayoutId id="2147483881" r:id="rId10"/>
    <p:sldLayoutId id="2147483882" r:id="rId11"/>
    <p:sldLayoutId id="2147483884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spcAft>
          <a:spcPts val="0"/>
        </a:spcAft>
        <a:buNone/>
        <a:defRPr lang="en-GB" sz="2800" b="1" i="0" kern="1200" dirty="0" smtClean="0">
          <a:solidFill>
            <a:srgbClr val="000000"/>
          </a:solidFill>
          <a:latin typeface="HP Simplified" pitchFamily="34" charset="0"/>
          <a:ea typeface="+mj-ea"/>
          <a:cs typeface="HP Simplified" pitchFamily="34" charset="0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SzPct val="100000"/>
        <a:buFont typeface="Arial"/>
        <a:buNone/>
        <a:defRPr sz="1800" b="1" i="0" kern="1200">
          <a:solidFill>
            <a:schemeClr val="accent1"/>
          </a:solidFill>
          <a:latin typeface="HP Simplified" pitchFamily="34" charset="0"/>
          <a:ea typeface="+mn-ea"/>
          <a:cs typeface="HP Simplified" pitchFamily="34" charset="0"/>
        </a:defRPr>
      </a:lvl1pPr>
      <a:lvl2pPr marL="0" indent="0" algn="l" defTabSz="430213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SzPct val="100000"/>
        <a:buFont typeface="Lucida Grande"/>
        <a:buNone/>
        <a:defRPr sz="1600" b="0" i="0" kern="1200">
          <a:solidFill>
            <a:srgbClr val="000000"/>
          </a:solidFill>
          <a:latin typeface="HP Simplified" pitchFamily="34" charset="0"/>
          <a:ea typeface="+mn-ea"/>
          <a:cs typeface="HP Simplified" pitchFamily="34" charset="0"/>
        </a:defRPr>
      </a:lvl2pPr>
      <a:lvl3pPr marL="169863" indent="-169863" algn="l" defTabSz="457200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Font typeface="HP Simplified" pitchFamily="34" charset="0"/>
        <a:buChar char="•"/>
        <a:defRPr sz="1400" b="0" i="0" kern="1200">
          <a:solidFill>
            <a:srgbClr val="000000"/>
          </a:solidFill>
          <a:latin typeface="HP Simplified" pitchFamily="34" charset="0"/>
          <a:ea typeface="+mn-ea"/>
          <a:cs typeface="HP Simplified" pitchFamily="34" charset="0"/>
        </a:defRPr>
      </a:lvl3pPr>
      <a:lvl4pPr marL="341313" indent="-180975" algn="l" defTabSz="457200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SzPct val="80000"/>
        <a:buFont typeface="HP Simplified" pitchFamily="34" charset="0"/>
        <a:buChar char="–"/>
        <a:defRPr lang="en-US" sz="1400" b="0" i="0" kern="1200" dirty="0" smtClean="0">
          <a:solidFill>
            <a:srgbClr val="000000"/>
          </a:solidFill>
          <a:latin typeface="HP Simplified" pitchFamily="34" charset="0"/>
          <a:ea typeface="+mn-ea"/>
          <a:cs typeface="HP Simplified" pitchFamily="34" charset="0"/>
        </a:defRPr>
      </a:lvl4pPr>
      <a:lvl5pPr marL="469900" indent="-150813" algn="l" defTabSz="457200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Font typeface="HP Simplified" pitchFamily="34" charset="0"/>
        <a:buChar char="•"/>
        <a:tabLst/>
        <a:defRPr sz="1400" b="0" i="0" kern="1200">
          <a:solidFill>
            <a:srgbClr val="000000"/>
          </a:solidFill>
          <a:latin typeface="HP Simplified" pitchFamily="34" charset="0"/>
          <a:ea typeface="+mn-ea"/>
          <a:cs typeface="HP Simplified" pitchFamily="34" charset="0"/>
        </a:defRPr>
      </a:lvl5pPr>
      <a:lvl6pPr marL="2286000" indent="0" algn="l" defTabSz="457200" rtl="0" eaLnBrk="1" latinLnBrk="0" hangingPunct="1">
        <a:lnSpc>
          <a:spcPts val="2500"/>
        </a:lnSpc>
        <a:spcBef>
          <a:spcPct val="20000"/>
        </a:spcBef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328614" y="235064"/>
            <a:ext cx="8123236" cy="430887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 bwMode="black">
          <a:xfrm>
            <a:off x="330200" y="1188720"/>
            <a:ext cx="8119872" cy="3219768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9" name="TextBox 8"/>
          <p:cNvSpPr txBox="1"/>
          <p:nvPr/>
        </p:nvSpPr>
        <p:spPr>
          <a:xfrm>
            <a:off x="444506" y="4758803"/>
            <a:ext cx="8012545" cy="228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defRPr/>
            </a:pPr>
            <a:r>
              <a:rPr lang="en-US" sz="700" dirty="0" smtClean="0">
                <a:solidFill>
                  <a:srgbClr val="B9B8BB"/>
                </a:solidFill>
                <a:cs typeface="HP Simplified"/>
              </a:rPr>
              <a:t>© Copyright 2O12 Hewlett-Packard Development Company, L.P.  The information contained herein is subject to change without notice.</a:t>
            </a:r>
          </a:p>
        </p:txBody>
      </p:sp>
      <p:sp>
        <p:nvSpPr>
          <p:cNvPr id="8" name="TextBox 7"/>
          <p:cNvSpPr txBox="1"/>
          <p:nvPr/>
        </p:nvSpPr>
        <p:spPr bwMode="gray">
          <a:xfrm>
            <a:off x="329216" y="4788486"/>
            <a:ext cx="323009" cy="149332"/>
          </a:xfrm>
          <a:prstGeom prst="rect">
            <a:avLst/>
          </a:prstGeom>
        </p:spPr>
        <p:txBody>
          <a:bodyPr vert="horz" wrap="none" lIns="0" tIns="45720" rIns="91440" bIns="45720" rtlCol="0" anchor="ctr">
            <a:noAutofit/>
          </a:bodyPr>
          <a:lstStyle/>
          <a:p>
            <a:pPr defTabSz="914400"/>
            <a:fld id="{6C5AF65D-6854-49AF-ABC5-48B5BA0EA842}" type="slidenum">
              <a:rPr lang="en-US" sz="700" smtClean="0">
                <a:solidFill>
                  <a:srgbClr val="B9B8BB"/>
                </a:solidFill>
                <a:cs typeface="HP Simplified"/>
              </a:rPr>
              <a:pPr defTabSz="914400"/>
              <a:t>‹#›</a:t>
            </a:fld>
            <a:endParaRPr lang="en-US" sz="700" dirty="0" smtClean="0">
              <a:solidFill>
                <a:srgbClr val="B9B8BB"/>
              </a:solidFill>
              <a:cs typeface="HP Simplified"/>
            </a:endParaRPr>
          </a:p>
        </p:txBody>
      </p:sp>
      <p:pic>
        <p:nvPicPr>
          <p:cNvPr id="4" name="Picture 3" descr="HP_Blue_RGB_150_SM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3920" y="4535424"/>
            <a:ext cx="365760" cy="3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8627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6" r:id="rId1"/>
    <p:sldLayoutId id="2147483887" r:id="rId2"/>
    <p:sldLayoutId id="2147483888" r:id="rId3"/>
    <p:sldLayoutId id="2147483889" r:id="rId4"/>
    <p:sldLayoutId id="2147483890" r:id="rId5"/>
    <p:sldLayoutId id="2147483891" r:id="rId6"/>
    <p:sldLayoutId id="2147483892" r:id="rId7"/>
    <p:sldLayoutId id="2147483893" r:id="rId8"/>
    <p:sldLayoutId id="2147483894" r:id="rId9"/>
    <p:sldLayoutId id="2147483895" r:id="rId10"/>
    <p:sldLayoutId id="2147483896" r:id="rId11"/>
    <p:sldLayoutId id="2147483897" r:id="rId12"/>
    <p:sldLayoutId id="2147483898" r:id="rId13"/>
    <p:sldLayoutId id="2147483899" r:id="rId14"/>
    <p:sldLayoutId id="2147483900" r:id="rId15"/>
    <p:sldLayoutId id="2147483901" r:id="rId16"/>
    <p:sldLayoutId id="2147483902" r:id="rId17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spcAft>
          <a:spcPts val="0"/>
        </a:spcAft>
        <a:buNone/>
        <a:defRPr lang="en-GB" sz="2800" b="1" i="0" kern="1200" dirty="0" smtClean="0">
          <a:solidFill>
            <a:srgbClr val="000000"/>
          </a:solidFill>
          <a:latin typeface="HP Simplified" pitchFamily="34" charset="0"/>
          <a:ea typeface="+mj-ea"/>
          <a:cs typeface="HP Simplified" pitchFamily="34" charset="0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SzPct val="100000"/>
        <a:buFont typeface="Arial"/>
        <a:buNone/>
        <a:defRPr sz="1800" b="1" i="0" kern="1200">
          <a:solidFill>
            <a:schemeClr val="accent1"/>
          </a:solidFill>
          <a:latin typeface="HP Simplified" pitchFamily="34" charset="0"/>
          <a:ea typeface="+mn-ea"/>
          <a:cs typeface="HP Simplified" pitchFamily="34" charset="0"/>
        </a:defRPr>
      </a:lvl1pPr>
      <a:lvl2pPr marL="0" indent="0" algn="l" defTabSz="430213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SzPct val="100000"/>
        <a:buFont typeface="Lucida Grande"/>
        <a:buNone/>
        <a:defRPr sz="1600" b="0" i="0" kern="1200">
          <a:solidFill>
            <a:srgbClr val="000000"/>
          </a:solidFill>
          <a:latin typeface="HP Simplified" pitchFamily="34" charset="0"/>
          <a:ea typeface="+mn-ea"/>
          <a:cs typeface="HP Simplified" pitchFamily="34" charset="0"/>
        </a:defRPr>
      </a:lvl2pPr>
      <a:lvl3pPr marL="169863" indent="-169863" algn="l" defTabSz="457200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Font typeface="HP Simplified" pitchFamily="34" charset="0"/>
        <a:buChar char="•"/>
        <a:defRPr sz="1400" b="0" i="0" kern="1200">
          <a:solidFill>
            <a:srgbClr val="000000"/>
          </a:solidFill>
          <a:latin typeface="HP Simplified" pitchFamily="34" charset="0"/>
          <a:ea typeface="+mn-ea"/>
          <a:cs typeface="HP Simplified" pitchFamily="34" charset="0"/>
        </a:defRPr>
      </a:lvl3pPr>
      <a:lvl4pPr marL="341313" indent="-180975" algn="l" defTabSz="457200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SzPct val="80000"/>
        <a:buFont typeface="HP Simplified" pitchFamily="34" charset="0"/>
        <a:buChar char="–"/>
        <a:defRPr lang="en-US" sz="1400" b="0" i="0" kern="1200" dirty="0" smtClean="0">
          <a:solidFill>
            <a:srgbClr val="000000"/>
          </a:solidFill>
          <a:latin typeface="HP Simplified" pitchFamily="34" charset="0"/>
          <a:ea typeface="+mn-ea"/>
          <a:cs typeface="HP Simplified" pitchFamily="34" charset="0"/>
        </a:defRPr>
      </a:lvl4pPr>
      <a:lvl5pPr marL="469900" indent="-150813" algn="l" defTabSz="457200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Font typeface="HP Simplified" pitchFamily="34" charset="0"/>
        <a:buChar char="•"/>
        <a:tabLst/>
        <a:defRPr sz="1400" b="0" i="0" kern="1200">
          <a:solidFill>
            <a:srgbClr val="000000"/>
          </a:solidFill>
          <a:latin typeface="HP Simplified" pitchFamily="34" charset="0"/>
          <a:ea typeface="+mn-ea"/>
          <a:cs typeface="HP Simplified" pitchFamily="34" charset="0"/>
        </a:defRPr>
      </a:lvl5pPr>
      <a:lvl6pPr marL="2286000" indent="0" algn="l" defTabSz="457200" rtl="0" eaLnBrk="1" latinLnBrk="0" hangingPunct="1">
        <a:lnSpc>
          <a:spcPts val="2500"/>
        </a:lnSpc>
        <a:spcBef>
          <a:spcPct val="20000"/>
        </a:spcBef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328614" y="235064"/>
            <a:ext cx="8123236" cy="430887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 bwMode="black">
          <a:xfrm>
            <a:off x="330200" y="1188720"/>
            <a:ext cx="8119872" cy="3219768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9" name="TextBox 8"/>
          <p:cNvSpPr txBox="1"/>
          <p:nvPr/>
        </p:nvSpPr>
        <p:spPr>
          <a:xfrm>
            <a:off x="444501" y="4758803"/>
            <a:ext cx="8012545" cy="228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defRPr/>
            </a:pPr>
            <a:r>
              <a:rPr lang="en-US" sz="700" dirty="0" smtClean="0">
                <a:solidFill>
                  <a:srgbClr val="B9B8BB"/>
                </a:solidFill>
                <a:cs typeface="HP Simplified"/>
              </a:rPr>
              <a:t>© Copyright 2012 Hewlett-Packard Development Company, L.P.  The information contained herein is subject to change without notice.</a:t>
            </a:r>
          </a:p>
        </p:txBody>
      </p:sp>
      <p:sp>
        <p:nvSpPr>
          <p:cNvPr id="8" name="TextBox 7"/>
          <p:cNvSpPr txBox="1"/>
          <p:nvPr/>
        </p:nvSpPr>
        <p:spPr bwMode="gray">
          <a:xfrm>
            <a:off x="329184" y="4788485"/>
            <a:ext cx="323009" cy="149332"/>
          </a:xfrm>
          <a:prstGeom prst="rect">
            <a:avLst/>
          </a:prstGeom>
        </p:spPr>
        <p:txBody>
          <a:bodyPr vert="horz" wrap="none" lIns="0" tIns="45720" rIns="91440" bIns="45720" rtlCol="0" anchor="ctr">
            <a:noAutofit/>
          </a:bodyPr>
          <a:lstStyle/>
          <a:p>
            <a:pPr defTabSz="914400"/>
            <a:fld id="{6C5AF65D-6854-49AF-ABC5-48B5BA0EA842}" type="slidenum">
              <a:rPr lang="en-US" sz="700" smtClean="0">
                <a:solidFill>
                  <a:srgbClr val="B9B8BB"/>
                </a:solidFill>
                <a:cs typeface="HP Simplified"/>
              </a:rPr>
              <a:pPr defTabSz="914400"/>
              <a:t>‹#›</a:t>
            </a:fld>
            <a:endParaRPr lang="en-US" sz="700" dirty="0" smtClean="0">
              <a:solidFill>
                <a:srgbClr val="B9B8BB"/>
              </a:solidFill>
              <a:cs typeface="HP Simplified"/>
            </a:endParaRPr>
          </a:p>
        </p:txBody>
      </p:sp>
      <p:pic>
        <p:nvPicPr>
          <p:cNvPr id="4" name="Picture 3" descr="HP_Blue_RGB_150_SM.png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03920" y="4535424"/>
            <a:ext cx="365760" cy="3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5851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4" r:id="rId1"/>
    <p:sldLayoutId id="2147483905" r:id="rId2"/>
    <p:sldLayoutId id="2147483906" r:id="rId3"/>
    <p:sldLayoutId id="2147483907" r:id="rId4"/>
    <p:sldLayoutId id="2147483908" r:id="rId5"/>
    <p:sldLayoutId id="2147483909" r:id="rId6"/>
    <p:sldLayoutId id="2147483910" r:id="rId7"/>
    <p:sldLayoutId id="2147483911" r:id="rId8"/>
    <p:sldLayoutId id="2147483912" r:id="rId9"/>
    <p:sldLayoutId id="2147483913" r:id="rId10"/>
    <p:sldLayoutId id="2147483914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spcAft>
          <a:spcPts val="0"/>
        </a:spcAft>
        <a:buNone/>
        <a:defRPr lang="en-GB" sz="2800" b="1" i="0" kern="1200" dirty="0" smtClean="0">
          <a:solidFill>
            <a:srgbClr val="000000"/>
          </a:solidFill>
          <a:latin typeface="HP Simplified" pitchFamily="34" charset="0"/>
          <a:ea typeface="+mj-ea"/>
          <a:cs typeface="HP Simplified" pitchFamily="34" charset="0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SzPct val="100000"/>
        <a:buFont typeface="Arial"/>
        <a:buNone/>
        <a:defRPr sz="1800" b="1" i="0" kern="1200">
          <a:solidFill>
            <a:schemeClr val="accent1"/>
          </a:solidFill>
          <a:latin typeface="HP Simplified" pitchFamily="34" charset="0"/>
          <a:ea typeface="+mn-ea"/>
          <a:cs typeface="HP Simplified" pitchFamily="34" charset="0"/>
        </a:defRPr>
      </a:lvl1pPr>
      <a:lvl2pPr marL="0" indent="0" algn="l" defTabSz="430213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SzPct val="100000"/>
        <a:buFont typeface="Lucida Grande"/>
        <a:buNone/>
        <a:defRPr sz="1600" b="0" i="0" kern="1200">
          <a:solidFill>
            <a:srgbClr val="000000"/>
          </a:solidFill>
          <a:latin typeface="HP Simplified" pitchFamily="34" charset="0"/>
          <a:ea typeface="+mn-ea"/>
          <a:cs typeface="HP Simplified" pitchFamily="34" charset="0"/>
        </a:defRPr>
      </a:lvl2pPr>
      <a:lvl3pPr marL="169863" indent="-169863" algn="l" defTabSz="457200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Font typeface="Arial"/>
        <a:buChar char="•"/>
        <a:defRPr sz="1400" b="0" i="0" kern="1200">
          <a:solidFill>
            <a:srgbClr val="000000"/>
          </a:solidFill>
          <a:latin typeface="HP Simplified" pitchFamily="34" charset="0"/>
          <a:ea typeface="+mn-ea"/>
          <a:cs typeface="HP Simplified" pitchFamily="34" charset="0"/>
        </a:defRPr>
      </a:lvl3pPr>
      <a:lvl4pPr marL="341313" indent="-180975" algn="l" defTabSz="457200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SzPct val="80000"/>
        <a:buFont typeface="Lucida Grande"/>
        <a:buChar char="−"/>
        <a:defRPr lang="en-US" sz="1400" b="0" i="0" kern="1200" dirty="0" smtClean="0">
          <a:solidFill>
            <a:srgbClr val="000000"/>
          </a:solidFill>
          <a:latin typeface="HP Simplified" pitchFamily="34" charset="0"/>
          <a:ea typeface="+mn-ea"/>
          <a:cs typeface="HP Simplified" pitchFamily="34" charset="0"/>
        </a:defRPr>
      </a:lvl4pPr>
      <a:lvl5pPr marL="469900" indent="-150813" algn="l" defTabSz="457200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Font typeface="Arial"/>
        <a:buChar char="•"/>
        <a:tabLst/>
        <a:defRPr sz="1400" b="0" i="0" kern="1200">
          <a:solidFill>
            <a:srgbClr val="000000"/>
          </a:solidFill>
          <a:latin typeface="HP Simplified" pitchFamily="34" charset="0"/>
          <a:ea typeface="+mn-ea"/>
          <a:cs typeface="HP Simplified" pitchFamily="34" charset="0"/>
        </a:defRPr>
      </a:lvl5pPr>
      <a:lvl6pPr marL="2286000" indent="0" algn="l" defTabSz="457200" rtl="0" eaLnBrk="1" latinLnBrk="0" hangingPunct="1">
        <a:lnSpc>
          <a:spcPts val="2500"/>
        </a:lnSpc>
        <a:spcBef>
          <a:spcPct val="20000"/>
        </a:spcBef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328614" y="235064"/>
            <a:ext cx="8123236" cy="430887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 bwMode="black">
          <a:xfrm>
            <a:off x="330200" y="1188720"/>
            <a:ext cx="8119872" cy="3219768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9" name="TextBox 8"/>
          <p:cNvSpPr txBox="1"/>
          <p:nvPr/>
        </p:nvSpPr>
        <p:spPr>
          <a:xfrm>
            <a:off x="444501" y="4758803"/>
            <a:ext cx="8012545" cy="228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defRPr/>
            </a:pPr>
            <a:r>
              <a:rPr lang="en-US" sz="700" dirty="0" smtClean="0">
                <a:solidFill>
                  <a:srgbClr val="B9B8BB"/>
                </a:solidFill>
                <a:cs typeface="HP Simplified"/>
              </a:rPr>
              <a:t>© Copyright 2013 Hewlett-Packard Development Company, L.P.  The information contained herein is subject to change without notice.</a:t>
            </a:r>
          </a:p>
        </p:txBody>
      </p:sp>
      <p:sp>
        <p:nvSpPr>
          <p:cNvPr id="8" name="TextBox 7"/>
          <p:cNvSpPr txBox="1"/>
          <p:nvPr/>
        </p:nvSpPr>
        <p:spPr bwMode="gray">
          <a:xfrm>
            <a:off x="329184" y="4788485"/>
            <a:ext cx="323009" cy="149332"/>
          </a:xfrm>
          <a:prstGeom prst="rect">
            <a:avLst/>
          </a:prstGeom>
        </p:spPr>
        <p:txBody>
          <a:bodyPr vert="horz" wrap="none" lIns="0" tIns="45720" rIns="91440" bIns="45720" rtlCol="0" anchor="ctr">
            <a:noAutofit/>
          </a:bodyPr>
          <a:lstStyle/>
          <a:p>
            <a:pPr defTabSz="914400"/>
            <a:fld id="{6C5AF65D-6854-49AF-ABC5-48B5BA0EA842}" type="slidenum">
              <a:rPr lang="en-US" sz="700" smtClean="0">
                <a:solidFill>
                  <a:srgbClr val="B9B8BB"/>
                </a:solidFill>
                <a:cs typeface="HP Simplified"/>
              </a:rPr>
              <a:pPr defTabSz="914400"/>
              <a:t>‹#›</a:t>
            </a:fld>
            <a:endParaRPr lang="en-US" sz="700" dirty="0" smtClean="0">
              <a:solidFill>
                <a:srgbClr val="B9B8BB"/>
              </a:solidFill>
              <a:cs typeface="HP Simplified"/>
            </a:endParaRPr>
          </a:p>
        </p:txBody>
      </p:sp>
      <p:pic>
        <p:nvPicPr>
          <p:cNvPr id="4" name="Picture 3" descr="HP_Blue_RGB_150_SM.png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03920" y="4535424"/>
            <a:ext cx="365760" cy="3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997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6" r:id="rId1"/>
    <p:sldLayoutId id="2147483917" r:id="rId2"/>
    <p:sldLayoutId id="2147483918" r:id="rId3"/>
    <p:sldLayoutId id="2147483919" r:id="rId4"/>
    <p:sldLayoutId id="2147483920" r:id="rId5"/>
    <p:sldLayoutId id="2147483921" r:id="rId6"/>
    <p:sldLayoutId id="2147483922" r:id="rId7"/>
    <p:sldLayoutId id="2147483923" r:id="rId8"/>
    <p:sldLayoutId id="2147483924" r:id="rId9"/>
    <p:sldLayoutId id="2147483925" r:id="rId10"/>
    <p:sldLayoutId id="2147483926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spcAft>
          <a:spcPts val="0"/>
        </a:spcAft>
        <a:buNone/>
        <a:defRPr lang="en-GB" sz="2800" b="1" i="0" kern="1200" dirty="0" smtClean="0">
          <a:solidFill>
            <a:srgbClr val="000000"/>
          </a:solidFill>
          <a:latin typeface="HP Simplified" pitchFamily="34" charset="0"/>
          <a:ea typeface="+mj-ea"/>
          <a:cs typeface="HP Simplified" pitchFamily="34" charset="0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SzPct val="100000"/>
        <a:buFont typeface="Arial"/>
        <a:buNone/>
        <a:defRPr sz="1800" b="1" i="0" kern="1200">
          <a:solidFill>
            <a:srgbClr val="0096D6"/>
          </a:solidFill>
          <a:latin typeface="HP Simplified" pitchFamily="34" charset="0"/>
          <a:ea typeface="+mn-ea"/>
          <a:cs typeface="HP Simplified" pitchFamily="34" charset="0"/>
        </a:defRPr>
      </a:lvl1pPr>
      <a:lvl2pPr marL="0" indent="0" algn="l" defTabSz="430213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SzPct val="100000"/>
        <a:buFont typeface="Lucida Grande"/>
        <a:buNone/>
        <a:defRPr sz="1600" b="0" i="0" kern="1200">
          <a:solidFill>
            <a:srgbClr val="000000"/>
          </a:solidFill>
          <a:latin typeface="HP Simplified" pitchFamily="34" charset="0"/>
          <a:ea typeface="+mn-ea"/>
          <a:cs typeface="HP Simplified" pitchFamily="34" charset="0"/>
        </a:defRPr>
      </a:lvl2pPr>
      <a:lvl3pPr marL="169863" indent="-169863" algn="l" defTabSz="457200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Font typeface="HP Simplified" pitchFamily="34" charset="0"/>
        <a:buChar char="•"/>
        <a:defRPr sz="1400" b="0" i="0" kern="1200">
          <a:solidFill>
            <a:srgbClr val="000000"/>
          </a:solidFill>
          <a:latin typeface="HP Simplified" pitchFamily="34" charset="0"/>
          <a:ea typeface="+mn-ea"/>
          <a:cs typeface="HP Simplified" pitchFamily="34" charset="0"/>
        </a:defRPr>
      </a:lvl3pPr>
      <a:lvl4pPr marL="341313" indent="-180975" algn="l" defTabSz="457200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SzPct val="80000"/>
        <a:buFont typeface="HP Simplified" pitchFamily="34" charset="0"/>
        <a:buChar char="–"/>
        <a:defRPr lang="en-US" sz="1400" b="0" i="0" kern="1200" dirty="0" smtClean="0">
          <a:solidFill>
            <a:srgbClr val="000000"/>
          </a:solidFill>
          <a:latin typeface="HP Simplified" pitchFamily="34" charset="0"/>
          <a:ea typeface="+mn-ea"/>
          <a:cs typeface="HP Simplified" pitchFamily="34" charset="0"/>
        </a:defRPr>
      </a:lvl4pPr>
      <a:lvl5pPr marL="469900" indent="-150813" algn="l" defTabSz="457200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Font typeface="HP Simplified" pitchFamily="34" charset="0"/>
        <a:buChar char="•"/>
        <a:tabLst/>
        <a:defRPr sz="1400" b="0" i="0" kern="1200">
          <a:solidFill>
            <a:srgbClr val="000000"/>
          </a:solidFill>
          <a:latin typeface="HP Simplified" pitchFamily="34" charset="0"/>
          <a:ea typeface="+mn-ea"/>
          <a:cs typeface="HP Simplified" pitchFamily="34" charset="0"/>
        </a:defRPr>
      </a:lvl5pPr>
      <a:lvl6pPr marL="2286000" indent="0" algn="l" defTabSz="457200" rtl="0" eaLnBrk="1" latinLnBrk="0" hangingPunct="1">
        <a:lnSpc>
          <a:spcPts val="2500"/>
        </a:lnSpc>
        <a:spcBef>
          <a:spcPct val="20000"/>
        </a:spcBef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328614" y="235064"/>
            <a:ext cx="8123236" cy="430887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 bwMode="black">
          <a:xfrm>
            <a:off x="330200" y="1188720"/>
            <a:ext cx="8119872" cy="3219768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9" name="TextBox 8"/>
          <p:cNvSpPr txBox="1"/>
          <p:nvPr/>
        </p:nvSpPr>
        <p:spPr>
          <a:xfrm>
            <a:off x="444501" y="4758803"/>
            <a:ext cx="8012545" cy="228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defRPr/>
            </a:pPr>
            <a:r>
              <a:rPr lang="en-US" sz="700" dirty="0" smtClean="0">
                <a:solidFill>
                  <a:srgbClr val="B9B8BB"/>
                </a:solidFill>
                <a:cs typeface="HP Simplified"/>
              </a:rPr>
              <a:t>© Copyright 2012 Hewlett-Packard Development Company, L.P.  The information contained herein is subject to change without notice.</a:t>
            </a:r>
          </a:p>
        </p:txBody>
      </p:sp>
      <p:sp>
        <p:nvSpPr>
          <p:cNvPr id="8" name="TextBox 7"/>
          <p:cNvSpPr txBox="1"/>
          <p:nvPr/>
        </p:nvSpPr>
        <p:spPr bwMode="gray">
          <a:xfrm>
            <a:off x="329184" y="4788485"/>
            <a:ext cx="323009" cy="149332"/>
          </a:xfrm>
          <a:prstGeom prst="rect">
            <a:avLst/>
          </a:prstGeom>
        </p:spPr>
        <p:txBody>
          <a:bodyPr vert="horz" wrap="none" lIns="0" tIns="45720" rIns="91440" bIns="45720" rtlCol="0" anchor="ctr">
            <a:noAutofit/>
          </a:bodyPr>
          <a:lstStyle/>
          <a:p>
            <a:pPr defTabSz="914400"/>
            <a:fld id="{6C5AF65D-6854-49AF-ABC5-48B5BA0EA842}" type="slidenum">
              <a:rPr lang="en-US" sz="700" smtClean="0">
                <a:solidFill>
                  <a:srgbClr val="B9B8BB"/>
                </a:solidFill>
                <a:cs typeface="HP Simplified"/>
              </a:rPr>
              <a:pPr defTabSz="914400"/>
              <a:t>‹#›</a:t>
            </a:fld>
            <a:endParaRPr lang="en-US" sz="700" dirty="0" smtClean="0">
              <a:solidFill>
                <a:srgbClr val="B9B8BB"/>
              </a:solidFill>
              <a:cs typeface="HP Simplified"/>
            </a:endParaRPr>
          </a:p>
        </p:txBody>
      </p:sp>
      <p:pic>
        <p:nvPicPr>
          <p:cNvPr id="4" name="Picture 3" descr="HP_Blue_RGB_150_SM.png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03920" y="4535424"/>
            <a:ext cx="365760" cy="3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994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8" r:id="rId1"/>
    <p:sldLayoutId id="2147483929" r:id="rId2"/>
    <p:sldLayoutId id="2147483930" r:id="rId3"/>
    <p:sldLayoutId id="2147483931" r:id="rId4"/>
    <p:sldLayoutId id="2147483932" r:id="rId5"/>
    <p:sldLayoutId id="2147483933" r:id="rId6"/>
    <p:sldLayoutId id="2147483934" r:id="rId7"/>
    <p:sldLayoutId id="2147483935" r:id="rId8"/>
    <p:sldLayoutId id="2147483936" r:id="rId9"/>
    <p:sldLayoutId id="2147483937" r:id="rId10"/>
    <p:sldLayoutId id="2147483938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spcAft>
          <a:spcPts val="0"/>
        </a:spcAft>
        <a:buNone/>
        <a:defRPr lang="en-GB" sz="2800" b="1" i="0" kern="1200" dirty="0" smtClean="0">
          <a:solidFill>
            <a:srgbClr val="000000"/>
          </a:solidFill>
          <a:latin typeface="HP Simplified" pitchFamily="34" charset="0"/>
          <a:ea typeface="+mj-ea"/>
          <a:cs typeface="HP Simplified" pitchFamily="34" charset="0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SzPct val="100000"/>
        <a:buFont typeface="Arial"/>
        <a:buNone/>
        <a:defRPr sz="1800" b="1" i="0" kern="1200">
          <a:solidFill>
            <a:schemeClr val="accent1"/>
          </a:solidFill>
          <a:latin typeface="HP Simplified" pitchFamily="34" charset="0"/>
          <a:ea typeface="+mn-ea"/>
          <a:cs typeface="HP Simplified" pitchFamily="34" charset="0"/>
        </a:defRPr>
      </a:lvl1pPr>
      <a:lvl2pPr marL="0" indent="0" algn="l" defTabSz="430213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SzPct val="100000"/>
        <a:buFont typeface="Lucida Grande"/>
        <a:buNone/>
        <a:defRPr sz="1600" b="0" i="0" kern="1200">
          <a:solidFill>
            <a:srgbClr val="000000"/>
          </a:solidFill>
          <a:latin typeface="HP Simplified" pitchFamily="34" charset="0"/>
          <a:ea typeface="+mn-ea"/>
          <a:cs typeface="HP Simplified" pitchFamily="34" charset="0"/>
        </a:defRPr>
      </a:lvl2pPr>
      <a:lvl3pPr marL="169863" indent="-169863" algn="l" defTabSz="457200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Font typeface="Arial"/>
        <a:buChar char="•"/>
        <a:defRPr sz="1400" b="0" i="0" kern="1200">
          <a:solidFill>
            <a:srgbClr val="000000"/>
          </a:solidFill>
          <a:latin typeface="HP Simplified" pitchFamily="34" charset="0"/>
          <a:ea typeface="+mn-ea"/>
          <a:cs typeface="HP Simplified" pitchFamily="34" charset="0"/>
        </a:defRPr>
      </a:lvl3pPr>
      <a:lvl4pPr marL="341313" indent="-180975" algn="l" defTabSz="457200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SzPct val="80000"/>
        <a:buFont typeface="Lucida Grande"/>
        <a:buChar char="−"/>
        <a:defRPr lang="en-US" sz="1400" b="0" i="0" kern="1200" dirty="0" smtClean="0">
          <a:solidFill>
            <a:srgbClr val="000000"/>
          </a:solidFill>
          <a:latin typeface="HP Simplified" pitchFamily="34" charset="0"/>
          <a:ea typeface="+mn-ea"/>
          <a:cs typeface="HP Simplified" pitchFamily="34" charset="0"/>
        </a:defRPr>
      </a:lvl4pPr>
      <a:lvl5pPr marL="469900" indent="-150813" algn="l" defTabSz="457200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Font typeface="Arial"/>
        <a:buChar char="•"/>
        <a:tabLst/>
        <a:defRPr sz="1400" b="0" i="0" kern="1200">
          <a:solidFill>
            <a:srgbClr val="000000"/>
          </a:solidFill>
          <a:latin typeface="HP Simplified" pitchFamily="34" charset="0"/>
          <a:ea typeface="+mn-ea"/>
          <a:cs typeface="HP Simplified" pitchFamily="34" charset="0"/>
        </a:defRPr>
      </a:lvl5pPr>
      <a:lvl6pPr marL="2286000" indent="0" algn="l" defTabSz="457200" rtl="0" eaLnBrk="1" latinLnBrk="0" hangingPunct="1">
        <a:lnSpc>
          <a:spcPts val="2500"/>
        </a:lnSpc>
        <a:spcBef>
          <a:spcPct val="20000"/>
        </a:spcBef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328614" y="235064"/>
            <a:ext cx="8123236" cy="430887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 bwMode="black">
          <a:xfrm>
            <a:off x="330200" y="1188720"/>
            <a:ext cx="8119872" cy="3219768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9" name="TextBox 8"/>
          <p:cNvSpPr txBox="1"/>
          <p:nvPr/>
        </p:nvSpPr>
        <p:spPr>
          <a:xfrm>
            <a:off x="444501" y="4758803"/>
            <a:ext cx="8012545" cy="228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defRPr/>
            </a:pPr>
            <a:r>
              <a:rPr lang="en-US" sz="700" dirty="0" smtClean="0">
                <a:solidFill>
                  <a:srgbClr val="B9B8BB"/>
                </a:solidFill>
                <a:cs typeface="HP Simplified"/>
              </a:rPr>
              <a:t>© Copyright 2012 Hewlett-Packard Development Company, L.P.  The information contained herein is subject to change without notice.</a:t>
            </a:r>
          </a:p>
        </p:txBody>
      </p:sp>
      <p:sp>
        <p:nvSpPr>
          <p:cNvPr id="8" name="TextBox 7"/>
          <p:cNvSpPr txBox="1"/>
          <p:nvPr/>
        </p:nvSpPr>
        <p:spPr bwMode="gray">
          <a:xfrm>
            <a:off x="329184" y="4788485"/>
            <a:ext cx="323009" cy="149332"/>
          </a:xfrm>
          <a:prstGeom prst="rect">
            <a:avLst/>
          </a:prstGeom>
        </p:spPr>
        <p:txBody>
          <a:bodyPr vert="horz" wrap="none" lIns="0" tIns="45720" rIns="91440" bIns="45720" rtlCol="0" anchor="ctr">
            <a:noAutofit/>
          </a:bodyPr>
          <a:lstStyle/>
          <a:p>
            <a:pPr defTabSz="914400"/>
            <a:fld id="{6C5AF65D-6854-49AF-ABC5-48B5BA0EA842}" type="slidenum">
              <a:rPr lang="en-US" sz="700" smtClean="0">
                <a:solidFill>
                  <a:srgbClr val="B9B8BB"/>
                </a:solidFill>
                <a:cs typeface="HP Simplified"/>
              </a:rPr>
              <a:pPr defTabSz="914400"/>
              <a:t>‹#›</a:t>
            </a:fld>
            <a:endParaRPr lang="en-US" sz="700" dirty="0" smtClean="0">
              <a:solidFill>
                <a:srgbClr val="B9B8BB"/>
              </a:solidFill>
              <a:cs typeface="HP Simplified"/>
            </a:endParaRPr>
          </a:p>
        </p:txBody>
      </p:sp>
      <p:pic>
        <p:nvPicPr>
          <p:cNvPr id="4" name="Picture 3" descr="HP_Blue_RGB_150_SM.png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03920" y="4535424"/>
            <a:ext cx="365760" cy="3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121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1" r:id="rId1"/>
    <p:sldLayoutId id="2147483942" r:id="rId2"/>
    <p:sldLayoutId id="2147483943" r:id="rId3"/>
    <p:sldLayoutId id="2147483944" r:id="rId4"/>
    <p:sldLayoutId id="2147483945" r:id="rId5"/>
    <p:sldLayoutId id="2147483946" r:id="rId6"/>
    <p:sldLayoutId id="2147483947" r:id="rId7"/>
    <p:sldLayoutId id="2147483948" r:id="rId8"/>
    <p:sldLayoutId id="2147483949" r:id="rId9"/>
    <p:sldLayoutId id="2147483950" r:id="rId10"/>
    <p:sldLayoutId id="214748395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spcAft>
          <a:spcPts val="0"/>
        </a:spcAft>
        <a:buNone/>
        <a:defRPr lang="en-GB" sz="2800" b="1" i="0" kern="1200" dirty="0" smtClean="0">
          <a:solidFill>
            <a:srgbClr val="000000"/>
          </a:solidFill>
          <a:latin typeface="HP Simplified" pitchFamily="34" charset="0"/>
          <a:ea typeface="+mj-ea"/>
          <a:cs typeface="HP Simplified" pitchFamily="34" charset="0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SzPct val="100000"/>
        <a:buFont typeface="Arial"/>
        <a:buNone/>
        <a:defRPr sz="1800" b="1" i="0" kern="1200">
          <a:solidFill>
            <a:schemeClr val="accent1"/>
          </a:solidFill>
          <a:latin typeface="HP Simplified" pitchFamily="34" charset="0"/>
          <a:ea typeface="+mn-ea"/>
          <a:cs typeface="HP Simplified" pitchFamily="34" charset="0"/>
        </a:defRPr>
      </a:lvl1pPr>
      <a:lvl2pPr marL="0" indent="0" algn="l" defTabSz="430213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SzPct val="100000"/>
        <a:buFont typeface="Lucida Grande"/>
        <a:buNone/>
        <a:defRPr sz="1600" b="0" i="0" kern="1200">
          <a:solidFill>
            <a:srgbClr val="000000"/>
          </a:solidFill>
          <a:latin typeface="HP Simplified" pitchFamily="34" charset="0"/>
          <a:ea typeface="+mn-ea"/>
          <a:cs typeface="HP Simplified" pitchFamily="34" charset="0"/>
        </a:defRPr>
      </a:lvl2pPr>
      <a:lvl3pPr marL="169863" indent="-169863" algn="l" defTabSz="457200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Font typeface="Arial"/>
        <a:buChar char="•"/>
        <a:defRPr sz="1400" b="0" i="0" kern="1200">
          <a:solidFill>
            <a:srgbClr val="000000"/>
          </a:solidFill>
          <a:latin typeface="HP Simplified" pitchFamily="34" charset="0"/>
          <a:ea typeface="+mn-ea"/>
          <a:cs typeface="HP Simplified" pitchFamily="34" charset="0"/>
        </a:defRPr>
      </a:lvl3pPr>
      <a:lvl4pPr marL="341313" indent="-180975" algn="l" defTabSz="457200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SzPct val="80000"/>
        <a:buFont typeface="Lucida Grande"/>
        <a:buChar char="−"/>
        <a:defRPr lang="en-US" sz="1400" b="0" i="0" kern="1200" dirty="0" smtClean="0">
          <a:solidFill>
            <a:srgbClr val="000000"/>
          </a:solidFill>
          <a:latin typeface="HP Simplified" pitchFamily="34" charset="0"/>
          <a:ea typeface="+mn-ea"/>
          <a:cs typeface="HP Simplified" pitchFamily="34" charset="0"/>
        </a:defRPr>
      </a:lvl4pPr>
      <a:lvl5pPr marL="469900" indent="-150813" algn="l" defTabSz="457200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Font typeface="Arial"/>
        <a:buChar char="•"/>
        <a:tabLst/>
        <a:defRPr sz="1400" b="0" i="0" kern="1200">
          <a:solidFill>
            <a:srgbClr val="000000"/>
          </a:solidFill>
          <a:latin typeface="HP Simplified" pitchFamily="34" charset="0"/>
          <a:ea typeface="+mn-ea"/>
          <a:cs typeface="HP Simplified" pitchFamily="34" charset="0"/>
        </a:defRPr>
      </a:lvl5pPr>
      <a:lvl6pPr marL="2286000" indent="0" algn="l" defTabSz="457200" rtl="0" eaLnBrk="1" latinLnBrk="0" hangingPunct="1">
        <a:lnSpc>
          <a:spcPts val="2500"/>
        </a:lnSpc>
        <a:spcBef>
          <a:spcPct val="20000"/>
        </a:spcBef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328614" y="235064"/>
            <a:ext cx="8123236" cy="430887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 bwMode="black">
          <a:xfrm>
            <a:off x="330200" y="1188720"/>
            <a:ext cx="8119872" cy="3219768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  <p:sp>
        <p:nvSpPr>
          <p:cNvPr id="9" name="TextBox 8"/>
          <p:cNvSpPr txBox="1"/>
          <p:nvPr/>
        </p:nvSpPr>
        <p:spPr>
          <a:xfrm>
            <a:off x="444501" y="4758803"/>
            <a:ext cx="8012545" cy="228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defRPr/>
            </a:pPr>
            <a:r>
              <a:rPr lang="en-US" sz="700" dirty="0" smtClean="0">
                <a:solidFill>
                  <a:srgbClr val="B9B8BB"/>
                </a:solidFill>
                <a:cs typeface="HP Simplified"/>
              </a:rPr>
              <a:t>© Copyright 2012 Hewlett-Packard Development Company, L.P.  The information contained herein is subject to change without notice.</a:t>
            </a:r>
          </a:p>
        </p:txBody>
      </p:sp>
      <p:sp>
        <p:nvSpPr>
          <p:cNvPr id="8" name="TextBox 7"/>
          <p:cNvSpPr txBox="1"/>
          <p:nvPr/>
        </p:nvSpPr>
        <p:spPr bwMode="gray">
          <a:xfrm>
            <a:off x="329184" y="4788485"/>
            <a:ext cx="323009" cy="149332"/>
          </a:xfrm>
          <a:prstGeom prst="rect">
            <a:avLst/>
          </a:prstGeom>
        </p:spPr>
        <p:txBody>
          <a:bodyPr vert="horz" wrap="none" lIns="0" tIns="45720" rIns="91440" bIns="45720" rtlCol="0" anchor="ctr">
            <a:noAutofit/>
          </a:bodyPr>
          <a:lstStyle/>
          <a:p>
            <a:pPr defTabSz="914400"/>
            <a:fld id="{6C5AF65D-6854-49AF-ABC5-48B5BA0EA842}" type="slidenum">
              <a:rPr lang="en-US" sz="700" smtClean="0">
                <a:solidFill>
                  <a:srgbClr val="B9B8BB"/>
                </a:solidFill>
                <a:cs typeface="HP Simplified"/>
              </a:rPr>
              <a:pPr defTabSz="914400"/>
              <a:t>‹#›</a:t>
            </a:fld>
            <a:endParaRPr lang="en-US" sz="700" dirty="0" smtClean="0">
              <a:solidFill>
                <a:srgbClr val="B9B8BB"/>
              </a:solidFill>
              <a:cs typeface="HP Simplified"/>
            </a:endParaRPr>
          </a:p>
        </p:txBody>
      </p:sp>
      <p:pic>
        <p:nvPicPr>
          <p:cNvPr id="4" name="Picture 3" descr="HP_Blue_RGB_150_SM.png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3920" y="4535424"/>
            <a:ext cx="365760" cy="3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370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  <p:sldLayoutId id="2147483966" r:id="rId12"/>
    <p:sldLayoutId id="2147483967" r:id="rId13"/>
    <p:sldLayoutId id="2147483968" r:id="rId14"/>
    <p:sldLayoutId id="2147483969" r:id="rId15"/>
    <p:sldLayoutId id="2147483970" r:id="rId16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spcAft>
          <a:spcPts val="0"/>
        </a:spcAft>
        <a:buNone/>
        <a:defRPr lang="en-GB" sz="2800" b="1" i="0" kern="1200" dirty="0" smtClean="0">
          <a:solidFill>
            <a:srgbClr val="000000"/>
          </a:solidFill>
          <a:latin typeface="HP Simplified" pitchFamily="34" charset="0"/>
          <a:ea typeface="+mj-ea"/>
          <a:cs typeface="HP Simplified" pitchFamily="34" charset="0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SzPct val="100000"/>
        <a:buFont typeface="Arial"/>
        <a:buNone/>
        <a:defRPr sz="1800" b="1" i="0" kern="1200">
          <a:solidFill>
            <a:schemeClr val="accent1"/>
          </a:solidFill>
          <a:latin typeface="HP Simplified" pitchFamily="34" charset="0"/>
          <a:ea typeface="+mn-ea"/>
          <a:cs typeface="HP Simplified" pitchFamily="34" charset="0"/>
        </a:defRPr>
      </a:lvl1pPr>
      <a:lvl2pPr marL="0" indent="0" algn="l" defTabSz="430213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SzPct val="100000"/>
        <a:buFont typeface="Lucida Grande"/>
        <a:buNone/>
        <a:defRPr sz="1600" b="0" i="0" kern="1200">
          <a:solidFill>
            <a:srgbClr val="000000"/>
          </a:solidFill>
          <a:latin typeface="HP Simplified" pitchFamily="34" charset="0"/>
          <a:ea typeface="+mn-ea"/>
          <a:cs typeface="HP Simplified" pitchFamily="34" charset="0"/>
        </a:defRPr>
      </a:lvl2pPr>
      <a:lvl3pPr marL="169863" indent="-169863" algn="l" defTabSz="457200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Font typeface="Arial"/>
        <a:buChar char="•"/>
        <a:defRPr sz="1400" b="0" i="0" kern="1200">
          <a:solidFill>
            <a:srgbClr val="000000"/>
          </a:solidFill>
          <a:latin typeface="HP Simplified" pitchFamily="34" charset="0"/>
          <a:ea typeface="+mn-ea"/>
          <a:cs typeface="HP Simplified" pitchFamily="34" charset="0"/>
        </a:defRPr>
      </a:lvl3pPr>
      <a:lvl4pPr marL="341313" indent="-180975" algn="l" defTabSz="457200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SzPct val="80000"/>
        <a:buFont typeface="Lucida Grande"/>
        <a:buChar char="−"/>
        <a:defRPr lang="en-US" sz="1400" b="0" i="0" kern="1200" dirty="0" smtClean="0">
          <a:solidFill>
            <a:srgbClr val="000000"/>
          </a:solidFill>
          <a:latin typeface="HP Simplified" pitchFamily="34" charset="0"/>
          <a:ea typeface="+mn-ea"/>
          <a:cs typeface="HP Simplified" pitchFamily="34" charset="0"/>
        </a:defRPr>
      </a:lvl4pPr>
      <a:lvl5pPr marL="469900" indent="-150813" algn="l" defTabSz="457200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Font typeface="Arial"/>
        <a:buChar char="•"/>
        <a:tabLst/>
        <a:defRPr sz="1400" b="0" i="0" kern="1200">
          <a:solidFill>
            <a:srgbClr val="000000"/>
          </a:solidFill>
          <a:latin typeface="HP Simplified" pitchFamily="34" charset="0"/>
          <a:ea typeface="+mn-ea"/>
          <a:cs typeface="HP Simplified" pitchFamily="34" charset="0"/>
        </a:defRPr>
      </a:lvl5pPr>
      <a:lvl6pPr marL="2286000" indent="0" algn="l" defTabSz="457200" rtl="0" eaLnBrk="1" latinLnBrk="0" hangingPunct="1">
        <a:lnSpc>
          <a:spcPts val="2500"/>
        </a:lnSpc>
        <a:spcBef>
          <a:spcPct val="20000"/>
        </a:spcBef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altLang="ko-KR" sz="4400" dirty="0" smtClean="0"/>
              <a:t>HP</a:t>
            </a:r>
            <a:r>
              <a:rPr lang="ko-KR" altLang="en-US" sz="4400" dirty="0" smtClean="0"/>
              <a:t>정품렌탈 </a:t>
            </a:r>
            <a:r>
              <a:rPr lang="en-US" altLang="ko-KR" sz="4400" dirty="0" smtClean="0"/>
              <a:t>BOSS </a:t>
            </a:r>
            <a:r>
              <a:rPr lang="ko-KR" altLang="en-US" sz="4400" dirty="0" smtClean="0"/>
              <a:t>프로그램</a:t>
            </a:r>
            <a:r>
              <a:rPr lang="en-US" altLang="ko-KR" sz="4400" dirty="0" smtClean="0"/>
              <a:t/>
            </a:r>
            <a:br>
              <a:rPr lang="en-US" altLang="ko-KR" sz="4400" dirty="0" smtClean="0"/>
            </a:br>
            <a:r>
              <a:rPr lang="en-US" altLang="ko-KR" sz="4400" dirty="0" smtClean="0"/>
              <a:t>- </a:t>
            </a:r>
            <a:r>
              <a:rPr lang="ko-KR" altLang="en-US" sz="4400" dirty="0" smtClean="0"/>
              <a:t>채널용</a:t>
            </a:r>
            <a:endParaRPr lang="en-US" sz="36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July 2014</a:t>
            </a:r>
            <a:endParaRPr lang="en-US" b="0" dirty="0" smtClean="0"/>
          </a:p>
        </p:txBody>
      </p:sp>
      <p:sp>
        <p:nvSpPr>
          <p:cNvPr id="4" name="Title 16"/>
          <p:cNvSpPr txBox="1">
            <a:spLocks/>
          </p:cNvSpPr>
          <p:nvPr/>
        </p:nvSpPr>
        <p:spPr bwMode="black">
          <a:xfrm>
            <a:off x="917576" y="1145382"/>
            <a:ext cx="7273925" cy="988219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b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GB" sz="3600" b="1" i="0" u="none" strike="noStrike" kern="1200" cap="none" spc="-10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P Simplified" pitchFamily="34" charset="0"/>
              <a:ea typeface="+mj-ea"/>
              <a:cs typeface="HP Simplifie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816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29"/>
          <p:cNvSpPr>
            <a:spLocks noGrp="1"/>
          </p:cNvSpPr>
          <p:nvPr>
            <p:ph type="title"/>
          </p:nvPr>
        </p:nvSpPr>
        <p:spPr>
          <a:xfrm>
            <a:off x="339725" y="246360"/>
            <a:ext cx="8375650" cy="329803"/>
          </a:xfrm>
          <a:ln>
            <a:noFill/>
          </a:ln>
        </p:spPr>
        <p:txBody>
          <a:bodyPr vert="horz" wrap="square" lIns="0" tIns="0" rIns="0" bIns="0" rtlCol="0" anchor="t" anchorCtr="0">
            <a:noAutofit/>
          </a:bodyPr>
          <a:lstStyle/>
          <a:p>
            <a:pPr defTabSz="457200" latinLnBrk="1">
              <a:lnSpc>
                <a:spcPct val="100000"/>
              </a:lnSpc>
            </a:pPr>
            <a:r>
              <a:rPr lang="ko-KR" altLang="en-US" sz="2800" dirty="0" smtClean="0">
                <a:solidFill>
                  <a:srgbClr val="000000"/>
                </a:solidFill>
                <a:latin typeface="+mj-lt"/>
                <a:ea typeface="나눔고딕 ExtraBold" panose="020D0904000000000000" pitchFamily="50" charset="-127"/>
              </a:rPr>
              <a:t>오피스젯프로 </a:t>
            </a:r>
            <a:r>
              <a:rPr lang="en-US" altLang="ko-KR" sz="2800" dirty="0" smtClean="0">
                <a:solidFill>
                  <a:srgbClr val="000000"/>
                </a:solidFill>
                <a:latin typeface="+mj-lt"/>
                <a:ea typeface="나눔고딕 ExtraBold" panose="020D0904000000000000" pitchFamily="50" charset="-127"/>
              </a:rPr>
              <a:t>X</a:t>
            </a:r>
            <a:r>
              <a:rPr lang="ko-KR" altLang="en-US" sz="2800" dirty="0" smtClean="0">
                <a:solidFill>
                  <a:srgbClr val="000000"/>
                </a:solidFill>
                <a:latin typeface="+mj-lt"/>
                <a:ea typeface="나눔고딕 ExtraBold" panose="020D0904000000000000" pitchFamily="50" charset="-127"/>
              </a:rPr>
              <a:t> 렌탈 계약 조건</a:t>
            </a:r>
            <a:endParaRPr sz="2800" dirty="0">
              <a:solidFill>
                <a:srgbClr val="000000"/>
              </a:solidFill>
              <a:latin typeface="+mj-lt"/>
              <a:ea typeface="나눔고딕 ExtraBold" panose="020D0904000000000000" pitchFamily="50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94358" y="59096"/>
            <a:ext cx="2093495" cy="400110"/>
          </a:xfrm>
          <a:prstGeom prst="rect">
            <a:avLst/>
          </a:prstGeom>
          <a:solidFill>
            <a:schemeClr val="accent1">
              <a:lumMod val="40000"/>
              <a:lumOff val="60000"/>
              <a:alpha val="38000"/>
            </a:schemeClr>
          </a:solidFill>
        </p:spPr>
        <p:txBody>
          <a:bodyPr wrap="square" rtlCol="0">
            <a:spAutoFit/>
          </a:bodyPr>
          <a:lstStyle/>
          <a:p>
            <a:pPr algn="ctr" defTabSz="430213">
              <a:spcAft>
                <a:spcPts val="400"/>
              </a:spcAft>
              <a:buSzPct val="100000"/>
            </a:pPr>
            <a:r>
              <a:rPr lang="en-US" sz="2000" dirty="0" smtClean="0">
                <a:solidFill>
                  <a:prstClr val="white"/>
                </a:solidFill>
                <a:cs typeface="HP Simplified" pitchFamily="34" charset="0"/>
              </a:rPr>
              <a:t>HP Confidential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2096598"/>
              </p:ext>
            </p:extLst>
          </p:nvPr>
        </p:nvGraphicFramePr>
        <p:xfrm>
          <a:off x="277168" y="715597"/>
          <a:ext cx="8625840" cy="32462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"/>
                <a:gridCol w="1026160"/>
                <a:gridCol w="2094500"/>
                <a:gridCol w="2119746"/>
                <a:gridCol w="2928234"/>
              </a:tblGrid>
              <a:tr h="370840"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Type</a:t>
                      </a:r>
                      <a:r>
                        <a:rPr lang="en-US" baseline="0" dirty="0" smtClean="0"/>
                        <a:t> 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Type</a:t>
                      </a:r>
                      <a:r>
                        <a:rPr lang="en-US" baseline="0" dirty="0" smtClean="0"/>
                        <a:t> 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Type C</a:t>
                      </a:r>
                      <a:endParaRPr lang="en-US" dirty="0"/>
                    </a:p>
                  </a:txBody>
                  <a:tcPr/>
                </a:tc>
              </a:tr>
              <a:tr h="1046595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Condition</a:t>
                      </a:r>
                      <a:endParaRPr lang="en-US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o-KR" altLang="en-US" sz="1200" b="1" dirty="0" smtClean="0"/>
                        <a:t>페이지클릭 </a:t>
                      </a:r>
                      <a:r>
                        <a:rPr lang="en-US" altLang="ko-KR" sz="1200" b="1" dirty="0" smtClean="0"/>
                        <a:t>A</a:t>
                      </a:r>
                      <a:r>
                        <a:rPr lang="ko-KR" altLang="en-US" sz="1200" b="1" dirty="0" smtClean="0"/>
                        <a:t>타입</a:t>
                      </a:r>
                      <a:endParaRPr lang="en-US" altLang="ko-KR" sz="1200" b="1" dirty="0" smtClean="0"/>
                    </a:p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200" baseline="0" dirty="0" smtClean="0"/>
                        <a:t>하드웨어 포함 월정액</a:t>
                      </a:r>
                      <a:endParaRPr lang="en-US" altLang="ko-KR" sz="1200" dirty="0" smtClean="0"/>
                    </a:p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en-US" altLang="ko-KR" sz="1200" dirty="0" smtClean="0"/>
                        <a:t>3300</a:t>
                      </a:r>
                      <a:r>
                        <a:rPr lang="ko-KR" altLang="en-US" sz="1200" dirty="0" smtClean="0"/>
                        <a:t>장 포함 </a:t>
                      </a:r>
                      <a:r>
                        <a:rPr lang="en-US" altLang="ko-KR" sz="1200" dirty="0" smtClean="0"/>
                        <a:t/>
                      </a:r>
                      <a:br>
                        <a:rPr lang="en-US" altLang="ko-KR" sz="1200" dirty="0" smtClean="0"/>
                      </a:br>
                      <a:r>
                        <a:rPr lang="ko-KR" altLang="en-US" sz="1200" dirty="0" smtClean="0"/>
                        <a:t>컬러 </a:t>
                      </a:r>
                      <a:r>
                        <a:rPr lang="en-US" altLang="ko-KR" sz="1200" dirty="0" smtClean="0"/>
                        <a:t>2200</a:t>
                      </a:r>
                      <a:r>
                        <a:rPr lang="ko-KR" altLang="en-US" sz="1200" dirty="0" smtClean="0"/>
                        <a:t>장   흑백 </a:t>
                      </a:r>
                      <a:r>
                        <a:rPr lang="en-US" altLang="ko-KR" sz="1200" dirty="0" smtClean="0"/>
                        <a:t>1100</a:t>
                      </a:r>
                      <a:r>
                        <a:rPr lang="ko-KR" altLang="en-US" sz="1200" dirty="0" smtClean="0"/>
                        <a:t>장</a:t>
                      </a:r>
                      <a:endParaRPr lang="en-US" altLang="ko-KR" sz="1200" dirty="0" smtClean="0"/>
                    </a:p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200" dirty="0" smtClean="0"/>
                        <a:t>초과 컬러 </a:t>
                      </a:r>
                      <a:r>
                        <a:rPr lang="en-US" altLang="ko-KR" sz="1200" dirty="0" smtClean="0"/>
                        <a:t>25</a:t>
                      </a:r>
                      <a:r>
                        <a:rPr lang="ko-KR" altLang="en-US" sz="1200" dirty="0" smtClean="0"/>
                        <a:t>원 </a:t>
                      </a:r>
                      <a:r>
                        <a:rPr lang="en-US" altLang="ko-KR" sz="1200" dirty="0" smtClean="0"/>
                        <a:t>/ 5</a:t>
                      </a:r>
                      <a:r>
                        <a:rPr lang="ko-KR" altLang="en-US" sz="1200" dirty="0" smtClean="0"/>
                        <a:t>원 </a:t>
                      </a:r>
                      <a:endParaRPr lang="en-US" altLang="ko-KR" sz="12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ko-KR" altLang="en-US" sz="1200" b="1" dirty="0" smtClean="0"/>
                        <a:t>페이지클릭 </a:t>
                      </a:r>
                      <a:r>
                        <a:rPr lang="en-US" altLang="ko-KR" sz="1200" b="1" dirty="0" smtClean="0"/>
                        <a:t>B</a:t>
                      </a:r>
                      <a:r>
                        <a:rPr lang="ko-KR" altLang="en-US" sz="1200" b="1" dirty="0" smtClean="0"/>
                        <a:t>타입</a:t>
                      </a:r>
                      <a:endParaRPr lang="en-US" altLang="ko-KR" sz="1200" b="1" dirty="0" smtClean="0"/>
                    </a:p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200" dirty="0" smtClean="0"/>
                        <a:t>하드웨어 별도 월정액</a:t>
                      </a:r>
                      <a:endParaRPr lang="en-US" altLang="ko-KR" sz="1200" dirty="0" smtClean="0"/>
                    </a:p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en-US" altLang="ko-KR" sz="1200" dirty="0" smtClean="0"/>
                        <a:t>3300</a:t>
                      </a:r>
                      <a:r>
                        <a:rPr lang="ko-KR" altLang="en-US" sz="1200" dirty="0" smtClean="0"/>
                        <a:t>장 포함 </a:t>
                      </a:r>
                      <a:r>
                        <a:rPr lang="en-US" altLang="ko-KR" sz="1200" dirty="0" smtClean="0"/>
                        <a:t/>
                      </a:r>
                      <a:br>
                        <a:rPr lang="en-US" altLang="ko-KR" sz="1200" dirty="0" smtClean="0"/>
                      </a:br>
                      <a:r>
                        <a:rPr lang="ko-KR" altLang="en-US" sz="1200" dirty="0" smtClean="0"/>
                        <a:t>컬러 </a:t>
                      </a:r>
                      <a:r>
                        <a:rPr lang="en-US" altLang="ko-KR" sz="1200" dirty="0" smtClean="0"/>
                        <a:t>2200</a:t>
                      </a:r>
                      <a:r>
                        <a:rPr lang="ko-KR" altLang="en-US" sz="1200" dirty="0" smtClean="0"/>
                        <a:t>장   흑백 </a:t>
                      </a:r>
                      <a:r>
                        <a:rPr lang="en-US" altLang="ko-KR" sz="1200" dirty="0" smtClean="0"/>
                        <a:t>1100</a:t>
                      </a:r>
                      <a:r>
                        <a:rPr lang="ko-KR" altLang="en-US" sz="1200" dirty="0" smtClean="0"/>
                        <a:t>장</a:t>
                      </a:r>
                      <a:endParaRPr lang="en-US" altLang="ko-KR" sz="1200" dirty="0" smtClean="0"/>
                    </a:p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200" dirty="0" smtClean="0"/>
                        <a:t>초과 컬러 </a:t>
                      </a:r>
                      <a:r>
                        <a:rPr lang="en-US" altLang="ko-KR" sz="1200" dirty="0" smtClean="0"/>
                        <a:t>25</a:t>
                      </a:r>
                      <a:r>
                        <a:rPr lang="ko-KR" altLang="en-US" sz="1200" dirty="0" smtClean="0"/>
                        <a:t>원 </a:t>
                      </a:r>
                      <a:r>
                        <a:rPr lang="en-US" altLang="ko-KR" sz="1200" dirty="0" smtClean="0"/>
                        <a:t>/ 5</a:t>
                      </a:r>
                      <a:r>
                        <a:rPr lang="ko-KR" altLang="en-US" sz="1200" dirty="0" smtClean="0"/>
                        <a:t>원 </a:t>
                      </a:r>
                      <a:endParaRPr lang="en-US" altLang="ko-KR" sz="12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ko-KR" altLang="en-US" sz="1200" b="1" dirty="0" smtClean="0"/>
                        <a:t>월정 잉크계약</a:t>
                      </a:r>
                      <a:endParaRPr lang="en-US" altLang="ko-KR" sz="1200" b="1" dirty="0" smtClean="0"/>
                    </a:p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200" dirty="0" smtClean="0"/>
                        <a:t>하드웨어 별도 판매 후 잉크</a:t>
                      </a:r>
                      <a:r>
                        <a:rPr lang="ko-KR" altLang="en-US" sz="1200" baseline="0" dirty="0" smtClean="0"/>
                        <a:t> 구매계약</a:t>
                      </a:r>
                      <a:endParaRPr lang="en-US" altLang="ko-KR" sz="1200" dirty="0" smtClean="0"/>
                    </a:p>
                  </a:txBody>
                  <a:tcPr anchor="ctr"/>
                </a:tc>
              </a:tr>
              <a:tr h="370840">
                <a:tc rowSpan="4">
                  <a:txBody>
                    <a:bodyPr/>
                    <a:lstStyle/>
                    <a:p>
                      <a:endParaRPr lang="en-US" altLang="ko-KR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OJPX</a:t>
                      </a:r>
                      <a:r>
                        <a:rPr lang="en-US" sz="1200" baseline="0" dirty="0" smtClean="0"/>
                        <a:t> 451DW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ko-KR" altLang="en-US" sz="1200" dirty="0" smtClean="0"/>
                        <a:t>월 </a:t>
                      </a:r>
                      <a:r>
                        <a:rPr lang="en-US" altLang="ko-KR" sz="1200" dirty="0" smtClean="0"/>
                        <a:t>89,000</a:t>
                      </a:r>
                      <a:r>
                        <a:rPr lang="ko-KR" altLang="en-US" sz="1200" dirty="0" smtClean="0"/>
                        <a:t>원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ko-KR" altLang="en-US" sz="1200" dirty="0" smtClean="0"/>
                        <a:t>월 </a:t>
                      </a:r>
                      <a:r>
                        <a:rPr lang="en-US" altLang="ko-KR" sz="1200" dirty="0" smtClean="0"/>
                        <a:t>74,000</a:t>
                      </a:r>
                      <a:r>
                        <a:rPr lang="ko-KR" altLang="en-US" sz="1200" dirty="0" smtClean="0"/>
                        <a:t>원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ko-KR" altLang="en-US" sz="1200" dirty="0" smtClean="0"/>
                        <a:t>월 </a:t>
                      </a:r>
                      <a:r>
                        <a:rPr lang="en-US" altLang="ko-KR" sz="1200" dirty="0" smtClean="0"/>
                        <a:t>56,000</a:t>
                      </a:r>
                      <a:r>
                        <a:rPr lang="ko-KR" altLang="en-US" sz="1200" dirty="0" smtClean="0"/>
                        <a:t>원</a:t>
                      </a:r>
                      <a:r>
                        <a:rPr lang="en-US" altLang="ko-KR" sz="1200" dirty="0" smtClean="0"/>
                        <a:t>.</a:t>
                      </a:r>
                      <a:r>
                        <a:rPr lang="en-US" altLang="ko-KR" sz="1200" baseline="0" dirty="0" smtClean="0"/>
                        <a:t> </a:t>
                      </a:r>
                      <a:r>
                        <a:rPr lang="ko-KR" altLang="en-US" sz="1200" baseline="0" dirty="0" smtClean="0"/>
                        <a:t>잉크 </a:t>
                      </a:r>
                      <a:r>
                        <a:rPr lang="en-US" altLang="ko-KR" sz="1200" baseline="0" dirty="0" smtClean="0"/>
                        <a:t>1</a:t>
                      </a:r>
                      <a:r>
                        <a:rPr lang="ko-KR" altLang="en-US" sz="1200" baseline="0" dirty="0" smtClean="0"/>
                        <a:t>개 포함</a:t>
                      </a:r>
                      <a:r>
                        <a:rPr lang="en-US" altLang="ko-KR" sz="1200" baseline="0" dirty="0" smtClean="0"/>
                        <a:t>. </a:t>
                      </a:r>
                      <a:r>
                        <a:rPr lang="ko-KR" altLang="en-US" sz="1200" baseline="0" dirty="0" smtClean="0"/>
                        <a:t>추가 구매시 </a:t>
                      </a:r>
                      <a:r>
                        <a:rPr lang="en-US" altLang="ko-KR" sz="1200" baseline="0" dirty="0" smtClean="0"/>
                        <a:t>52,000</a:t>
                      </a:r>
                      <a:r>
                        <a:rPr lang="ko-KR" altLang="en-US" sz="1200" baseline="0" dirty="0" smtClean="0"/>
                        <a:t>원</a:t>
                      </a:r>
                      <a:endParaRPr lang="en-US" sz="1200" dirty="0"/>
                    </a:p>
                  </a:txBody>
                  <a:tcPr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OJPX 476DW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ko-KR" altLang="en-US" sz="1200" dirty="0" smtClean="0"/>
                        <a:t>월 </a:t>
                      </a:r>
                      <a:r>
                        <a:rPr lang="en-US" altLang="ko-KR" sz="1200" dirty="0" smtClean="0"/>
                        <a:t>94,000</a:t>
                      </a:r>
                      <a:r>
                        <a:rPr lang="ko-KR" altLang="en-US" sz="1200" dirty="0" smtClean="0"/>
                        <a:t>원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ko-KR" altLang="en-US" sz="1200" dirty="0" smtClean="0"/>
                        <a:t>월 </a:t>
                      </a:r>
                      <a:r>
                        <a:rPr lang="en-US" altLang="ko-KR" sz="1200" dirty="0" smtClean="0"/>
                        <a:t>74,000</a:t>
                      </a:r>
                      <a:r>
                        <a:rPr lang="ko-KR" altLang="en-US" sz="1200" dirty="0" smtClean="0"/>
                        <a:t>원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ko-KR" altLang="en-US" sz="1200" dirty="0" smtClean="0"/>
                        <a:t>월 </a:t>
                      </a:r>
                      <a:r>
                        <a:rPr lang="en-US" altLang="ko-KR" sz="1200" dirty="0" smtClean="0"/>
                        <a:t>56,000</a:t>
                      </a:r>
                      <a:r>
                        <a:rPr lang="ko-KR" altLang="en-US" sz="1200" dirty="0" smtClean="0"/>
                        <a:t>원</a:t>
                      </a:r>
                      <a:r>
                        <a:rPr lang="en-US" altLang="ko-KR" sz="1200" dirty="0" smtClean="0"/>
                        <a:t>.</a:t>
                      </a:r>
                      <a:r>
                        <a:rPr lang="en-US" altLang="ko-KR" sz="1200" baseline="0" dirty="0" smtClean="0"/>
                        <a:t> </a:t>
                      </a:r>
                      <a:r>
                        <a:rPr lang="ko-KR" altLang="en-US" sz="1200" baseline="0" dirty="0" smtClean="0"/>
                        <a:t>잉크 </a:t>
                      </a:r>
                      <a:r>
                        <a:rPr lang="en-US" altLang="ko-KR" sz="1200" baseline="0" dirty="0" smtClean="0"/>
                        <a:t>1</a:t>
                      </a:r>
                      <a:r>
                        <a:rPr lang="ko-KR" altLang="en-US" sz="1200" baseline="0" dirty="0" smtClean="0"/>
                        <a:t>개 포함</a:t>
                      </a:r>
                      <a:r>
                        <a:rPr lang="en-US" altLang="ko-KR" sz="1200" baseline="0" dirty="0" smtClean="0"/>
                        <a:t>. </a:t>
                      </a:r>
                      <a:r>
                        <a:rPr lang="ko-KR" altLang="en-US" sz="1200" baseline="0" dirty="0" smtClean="0"/>
                        <a:t>추가 구매시 </a:t>
                      </a:r>
                      <a:r>
                        <a:rPr lang="en-US" altLang="ko-KR" sz="1200" baseline="0" dirty="0" smtClean="0"/>
                        <a:t>52,000</a:t>
                      </a:r>
                      <a:r>
                        <a:rPr lang="ko-KR" altLang="en-US" sz="1200" baseline="0" dirty="0" smtClean="0"/>
                        <a:t>원</a:t>
                      </a:r>
                      <a:endParaRPr lang="en-US" sz="1200" dirty="0"/>
                    </a:p>
                  </a:txBody>
                  <a:tcPr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OJPX</a:t>
                      </a:r>
                      <a:r>
                        <a:rPr lang="en-US" sz="1200" baseline="0" dirty="0" smtClean="0"/>
                        <a:t> 551DW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ko-KR" altLang="en-US" sz="1200" dirty="0" smtClean="0"/>
                        <a:t>월 </a:t>
                      </a:r>
                      <a:r>
                        <a:rPr lang="en-US" altLang="ko-KR" sz="1200" dirty="0" smtClean="0"/>
                        <a:t>91,000</a:t>
                      </a:r>
                      <a:r>
                        <a:rPr lang="ko-KR" altLang="en-US" sz="1200" dirty="0" smtClean="0"/>
                        <a:t>원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ko-KR" altLang="en-US" sz="1200" dirty="0" smtClean="0"/>
                        <a:t>월 </a:t>
                      </a:r>
                      <a:r>
                        <a:rPr lang="en-US" altLang="ko-KR" sz="1200" dirty="0" smtClean="0"/>
                        <a:t>74,000</a:t>
                      </a:r>
                      <a:r>
                        <a:rPr lang="ko-KR" altLang="en-US" sz="1200" dirty="0" smtClean="0"/>
                        <a:t>원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 smtClean="0"/>
                        <a:t>월 </a:t>
                      </a:r>
                      <a:r>
                        <a:rPr lang="en-US" altLang="ko-KR" sz="1200" dirty="0" smtClean="0"/>
                        <a:t>56,000</a:t>
                      </a:r>
                      <a:r>
                        <a:rPr lang="ko-KR" altLang="en-US" sz="1200" dirty="0" smtClean="0"/>
                        <a:t>원</a:t>
                      </a:r>
                      <a:r>
                        <a:rPr lang="en-US" altLang="ko-KR" sz="1200" dirty="0" smtClean="0"/>
                        <a:t>.</a:t>
                      </a:r>
                      <a:r>
                        <a:rPr lang="en-US" altLang="ko-KR" sz="1200" baseline="0" dirty="0" smtClean="0"/>
                        <a:t> </a:t>
                      </a:r>
                      <a:r>
                        <a:rPr lang="ko-KR" altLang="en-US" sz="1200" baseline="0" dirty="0" smtClean="0"/>
                        <a:t>잉크 </a:t>
                      </a:r>
                      <a:r>
                        <a:rPr lang="en-US" altLang="ko-KR" sz="1200" baseline="0" dirty="0" smtClean="0"/>
                        <a:t>1</a:t>
                      </a:r>
                      <a:r>
                        <a:rPr lang="ko-KR" altLang="en-US" sz="1200" baseline="0" dirty="0" smtClean="0"/>
                        <a:t>개 포함</a:t>
                      </a:r>
                      <a:r>
                        <a:rPr lang="en-US" altLang="ko-KR" sz="1200" baseline="0" dirty="0" smtClean="0"/>
                        <a:t>. </a:t>
                      </a:r>
                      <a:r>
                        <a:rPr lang="ko-KR" altLang="en-US" sz="1200" baseline="0" dirty="0" smtClean="0"/>
                        <a:t>추가 구매시 </a:t>
                      </a:r>
                      <a:r>
                        <a:rPr lang="en-US" altLang="ko-KR" sz="1200" baseline="0" dirty="0" smtClean="0"/>
                        <a:t>52,000</a:t>
                      </a:r>
                      <a:r>
                        <a:rPr lang="ko-KR" altLang="en-US" sz="1200" baseline="0" dirty="0" smtClean="0"/>
                        <a:t>원</a:t>
                      </a:r>
                      <a:endParaRPr lang="en-US" sz="1200" dirty="0" smtClean="0"/>
                    </a:p>
                  </a:txBody>
                  <a:tcPr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OJPX</a:t>
                      </a:r>
                      <a:r>
                        <a:rPr lang="en-US" sz="1200" baseline="0" dirty="0" smtClean="0"/>
                        <a:t> 576DW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ko-KR" altLang="en-US" sz="1200" dirty="0" smtClean="0"/>
                        <a:t>월 </a:t>
                      </a:r>
                      <a:r>
                        <a:rPr lang="en-US" altLang="ko-KR" sz="1200" dirty="0" smtClean="0"/>
                        <a:t>99,000</a:t>
                      </a:r>
                      <a:r>
                        <a:rPr lang="ko-KR" altLang="en-US" sz="1200" dirty="0" smtClean="0"/>
                        <a:t>원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ko-KR" altLang="en-US" sz="1200" dirty="0" smtClean="0"/>
                        <a:t>월 </a:t>
                      </a:r>
                      <a:r>
                        <a:rPr lang="en-US" altLang="ko-KR" sz="1200" dirty="0" smtClean="0"/>
                        <a:t>74,000</a:t>
                      </a:r>
                      <a:r>
                        <a:rPr lang="ko-KR" altLang="en-US" sz="1200" dirty="0" smtClean="0"/>
                        <a:t>원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ko-KR" altLang="en-US" sz="1200" dirty="0" smtClean="0"/>
                        <a:t>월 </a:t>
                      </a:r>
                      <a:r>
                        <a:rPr lang="en-US" altLang="ko-KR" sz="1200" dirty="0" smtClean="0"/>
                        <a:t>56,000</a:t>
                      </a:r>
                      <a:r>
                        <a:rPr lang="ko-KR" altLang="en-US" sz="1200" dirty="0" smtClean="0"/>
                        <a:t>원</a:t>
                      </a:r>
                      <a:r>
                        <a:rPr lang="en-US" altLang="ko-KR" sz="1200" dirty="0" smtClean="0"/>
                        <a:t>.</a:t>
                      </a:r>
                      <a:r>
                        <a:rPr lang="en-US" altLang="ko-KR" sz="1200" baseline="0" dirty="0" smtClean="0"/>
                        <a:t> </a:t>
                      </a:r>
                      <a:r>
                        <a:rPr lang="ko-KR" altLang="en-US" sz="1200" baseline="0" dirty="0" smtClean="0"/>
                        <a:t>잉크 </a:t>
                      </a:r>
                      <a:r>
                        <a:rPr lang="en-US" altLang="ko-KR" sz="1200" baseline="0" dirty="0" smtClean="0"/>
                        <a:t>1</a:t>
                      </a:r>
                      <a:r>
                        <a:rPr lang="ko-KR" altLang="en-US" sz="1200" baseline="0" dirty="0" smtClean="0"/>
                        <a:t>개 포함</a:t>
                      </a:r>
                      <a:r>
                        <a:rPr lang="en-US" altLang="ko-KR" sz="1200" baseline="0" dirty="0" smtClean="0"/>
                        <a:t>. </a:t>
                      </a:r>
                      <a:r>
                        <a:rPr lang="ko-KR" altLang="en-US" sz="1200" baseline="0" dirty="0" smtClean="0"/>
                        <a:t>추가 구매시 </a:t>
                      </a:r>
                      <a:r>
                        <a:rPr lang="en-US" altLang="ko-KR" sz="1200" baseline="0" dirty="0" smtClean="0"/>
                        <a:t>52,000</a:t>
                      </a:r>
                      <a:r>
                        <a:rPr lang="ko-KR" altLang="en-US" sz="1200" baseline="0" dirty="0" smtClean="0"/>
                        <a:t>원</a:t>
                      </a:r>
                      <a:endParaRPr lang="en-US" sz="12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 rot="16200000">
            <a:off x="-203199" y="2906684"/>
            <a:ext cx="142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430213">
              <a:spcAft>
                <a:spcPts val="400"/>
              </a:spcAft>
              <a:buSzPct val="100000"/>
            </a:pPr>
            <a:r>
              <a:rPr lang="ko-KR" altLang="en-US" sz="12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권장소비자가</a:t>
            </a:r>
            <a:r>
              <a:rPr lang="en-US" altLang="ko-KR" sz="12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/>
            </a:r>
            <a:br>
              <a:rPr lang="en-US" altLang="ko-KR" sz="12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</a:br>
            <a:r>
              <a:rPr lang="en-US" altLang="ko-KR" sz="12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(VAT </a:t>
            </a:r>
            <a:r>
              <a:rPr lang="ko-KR" altLang="en-US" sz="12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포함</a:t>
            </a:r>
            <a:r>
              <a:rPr lang="en-US" altLang="ko-KR" sz="12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)</a:t>
            </a:r>
            <a:endParaRPr lang="en-US" sz="1200" dirty="0" smtClean="0">
              <a:solidFill>
                <a:srgbClr val="000000"/>
              </a:solidFill>
              <a:latin typeface="HP Simplified" pitchFamily="34" charset="0"/>
              <a:cs typeface="HP Simplified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7169" y="4014972"/>
            <a:ext cx="7380931" cy="93358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defTabSz="430213">
              <a:spcAft>
                <a:spcPts val="400"/>
              </a:spcAft>
              <a:buSzPct val="100000"/>
            </a:pPr>
            <a:r>
              <a:rPr lang="en-US" altLang="ko-KR" sz="12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※ </a:t>
            </a:r>
            <a:r>
              <a:rPr lang="ko-KR" altLang="en-US" sz="12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렌탈프로그램 적용 조건</a:t>
            </a:r>
            <a:endParaRPr lang="en-US" sz="1200" dirty="0" smtClean="0">
              <a:solidFill>
                <a:srgbClr val="000000"/>
              </a:solidFill>
              <a:latin typeface="HP Simplified" pitchFamily="34" charset="0"/>
              <a:cs typeface="HP Simplified" pitchFamily="34" charset="0"/>
            </a:endParaRPr>
          </a:p>
          <a:p>
            <a:pPr marL="285750" indent="-285750" defTabSz="430213">
              <a:spcAft>
                <a:spcPts val="400"/>
              </a:spcAft>
              <a:buSzPct val="100000"/>
              <a:buFont typeface="Wingdings" panose="05000000000000000000" pitchFamily="2" charset="2"/>
              <a:buChar char="§"/>
            </a:pPr>
            <a:r>
              <a:rPr lang="ko-KR" altLang="en-US" sz="12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하드웨어 한대당 월 </a:t>
            </a:r>
            <a:r>
              <a:rPr lang="en-US" altLang="ko-KR" sz="12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1</a:t>
            </a:r>
            <a:r>
              <a:rPr lang="ko-KR" altLang="en-US" sz="12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개 이상의 잉크가 사용되야 함</a:t>
            </a:r>
            <a:r>
              <a:rPr lang="en-US" altLang="ko-KR" sz="12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.</a:t>
            </a:r>
          </a:p>
          <a:p>
            <a:pPr marL="285750" indent="-285750" defTabSz="430213">
              <a:spcAft>
                <a:spcPts val="4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12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 </a:t>
            </a:r>
            <a:r>
              <a:rPr lang="ko-KR" altLang="en-US" sz="12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적합한 프로세스 </a:t>
            </a:r>
            <a:r>
              <a:rPr lang="en-US" altLang="ko-KR" sz="1200" dirty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 </a:t>
            </a:r>
            <a:r>
              <a:rPr lang="en-US" altLang="ko-KR" sz="12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1) </a:t>
            </a:r>
            <a:r>
              <a:rPr lang="ko-KR" altLang="en-US" sz="12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오피스젯 프로 렌탈</a:t>
            </a:r>
            <a:r>
              <a:rPr lang="en-US" altLang="ko-KR" sz="12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, </a:t>
            </a:r>
            <a:r>
              <a:rPr lang="ko-KR" altLang="en-US" sz="12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또는 </a:t>
            </a:r>
            <a:r>
              <a:rPr lang="en-US" altLang="ko-KR" sz="12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2) MVC</a:t>
            </a:r>
            <a:r>
              <a:rPr lang="ko-KR" altLang="en-US" sz="12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를 통해 모든 계약과 잉크 사용량은 성실히 리포트되어야 하며</a:t>
            </a:r>
            <a:r>
              <a:rPr lang="en-US" altLang="ko-KR" sz="12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, HP</a:t>
            </a:r>
            <a:r>
              <a:rPr lang="ko-KR" altLang="en-US" sz="12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에서는 정기적인 잉크사용량 검토를 통해 추가적인 조치를 취할 수 있다</a:t>
            </a:r>
            <a:r>
              <a:rPr lang="en-US" altLang="ko-KR" sz="12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.</a:t>
            </a:r>
            <a:endParaRPr lang="en-US" sz="1200" dirty="0" smtClean="0">
              <a:solidFill>
                <a:srgbClr val="000000"/>
              </a:solidFill>
              <a:latin typeface="HP Simplified" pitchFamily="34" charset="0"/>
              <a:cs typeface="HP Simplifie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2938185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29"/>
          <p:cNvSpPr>
            <a:spLocks noGrp="1"/>
          </p:cNvSpPr>
          <p:nvPr>
            <p:ph type="title"/>
          </p:nvPr>
        </p:nvSpPr>
        <p:spPr>
          <a:xfrm>
            <a:off x="339725" y="315516"/>
            <a:ext cx="8375650" cy="329803"/>
          </a:xfrm>
          <a:ln>
            <a:noFill/>
          </a:ln>
        </p:spPr>
        <p:txBody>
          <a:bodyPr vert="horz" wrap="square" lIns="0" tIns="0" rIns="0" bIns="0" rtlCol="0" anchor="t" anchorCtr="0">
            <a:noAutofit/>
          </a:bodyPr>
          <a:lstStyle/>
          <a:p>
            <a:pPr defTabSz="457200" latinLnBrk="1">
              <a:lnSpc>
                <a:spcPct val="100000"/>
              </a:lnSpc>
            </a:pPr>
            <a:r>
              <a:rPr lang="ko-KR" altLang="en-US" sz="2800" dirty="0" smtClean="0">
                <a:solidFill>
                  <a:srgbClr val="000000"/>
                </a:solidFill>
                <a:latin typeface="+mj-ea"/>
              </a:rPr>
              <a:t>오피스젯프로 </a:t>
            </a:r>
            <a:r>
              <a:rPr lang="en-US" altLang="ko-KR" sz="2800" dirty="0" smtClean="0">
                <a:solidFill>
                  <a:srgbClr val="000000"/>
                </a:solidFill>
                <a:latin typeface="+mj-ea"/>
              </a:rPr>
              <a:t>X </a:t>
            </a:r>
            <a:r>
              <a:rPr lang="ko-KR" altLang="en-US" sz="2800" dirty="0" smtClean="0">
                <a:solidFill>
                  <a:srgbClr val="000000"/>
                </a:solidFill>
                <a:latin typeface="+mj-ea"/>
              </a:rPr>
              <a:t>렌탈 </a:t>
            </a:r>
            <a:r>
              <a:rPr lang="ko-KR" altLang="en-US" sz="2800" dirty="0">
                <a:solidFill>
                  <a:srgbClr val="000000"/>
                </a:solidFill>
                <a:latin typeface="+mj-ea"/>
              </a:rPr>
              <a:t>제품 설치 프로세스</a:t>
            </a:r>
            <a:endParaRPr sz="2800" dirty="0">
              <a:solidFill>
                <a:srgbClr val="000000"/>
              </a:solidFill>
              <a:latin typeface="+mj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9467" y="927705"/>
            <a:ext cx="456353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30213">
              <a:spcAft>
                <a:spcPts val="400"/>
              </a:spcAft>
              <a:buSzPct val="100000"/>
            </a:pPr>
            <a:r>
              <a:rPr lang="en-US" sz="1400" b="1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OJPX 451/476DW</a:t>
            </a:r>
          </a:p>
          <a:p>
            <a:pPr marL="342900" indent="-342900" defTabSz="430213">
              <a:spcAft>
                <a:spcPts val="400"/>
              </a:spcAft>
              <a:buSzPct val="100000"/>
              <a:buFont typeface="+mj-lt"/>
              <a:buAutoNum type="arabicPeriod"/>
            </a:pPr>
            <a:r>
              <a:rPr lang="en-US" sz="14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HW </a:t>
            </a:r>
            <a:r>
              <a:rPr lang="ko-KR" altLang="en-US" sz="14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배송 </a:t>
            </a:r>
            <a:r>
              <a:rPr lang="en-US" altLang="ko-KR" sz="14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/ </a:t>
            </a:r>
            <a:r>
              <a:rPr lang="ko-KR" altLang="en-US" sz="14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설치</a:t>
            </a:r>
            <a:endParaRPr lang="en-US" altLang="ko-KR" sz="1400" dirty="0" smtClean="0">
              <a:solidFill>
                <a:srgbClr val="000000"/>
              </a:solidFill>
              <a:latin typeface="HP Simplified" pitchFamily="34" charset="0"/>
              <a:cs typeface="HP Simplified" pitchFamily="34" charset="0"/>
            </a:endParaRPr>
          </a:p>
          <a:p>
            <a:pPr marL="342900" indent="-342900" defTabSz="430213">
              <a:spcAft>
                <a:spcPts val="400"/>
              </a:spcAft>
              <a:buSzPct val="100000"/>
              <a:buFont typeface="+mj-lt"/>
              <a:buAutoNum type="arabicPeriod"/>
            </a:pPr>
            <a:r>
              <a:rPr lang="ko-KR" altLang="en-US" sz="14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호스트카트릿지 설치</a:t>
            </a:r>
            <a:r>
              <a:rPr lang="en-US" altLang="ko-KR" sz="14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. </a:t>
            </a:r>
            <a:r>
              <a:rPr lang="ko-KR" altLang="en-US" sz="14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펌웨어 업그레이드</a:t>
            </a:r>
            <a:r>
              <a:rPr lang="en-US" altLang="ko-KR" sz="14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/>
            </a:r>
            <a:br>
              <a:rPr lang="en-US" altLang="ko-KR" sz="14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</a:br>
            <a:r>
              <a:rPr lang="en-US" altLang="ko-KR" sz="14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- </a:t>
            </a:r>
            <a:r>
              <a:rPr lang="ko-KR" altLang="en-US" sz="14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업그레이드 오류시 </a:t>
            </a:r>
            <a:r>
              <a:rPr lang="en-US" altLang="ko-KR" sz="14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DOA </a:t>
            </a:r>
            <a:r>
              <a:rPr lang="ko-KR" altLang="en-US" sz="14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신청</a:t>
            </a:r>
            <a:r>
              <a:rPr lang="en-US" altLang="ko-KR" sz="14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/>
            </a:r>
            <a:br>
              <a:rPr lang="en-US" altLang="ko-KR" sz="14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</a:br>
            <a:r>
              <a:rPr lang="en-US" altLang="ko-KR" sz="14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- </a:t>
            </a:r>
            <a:r>
              <a:rPr lang="ko-KR" altLang="en-US" sz="14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펌웨어업그레이드 관련 기술문의</a:t>
            </a:r>
            <a:r>
              <a:rPr lang="en-US" altLang="ko-KR" sz="14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: </a:t>
            </a:r>
            <a:r>
              <a:rPr lang="ko-KR" altLang="en-US" sz="14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나래 </a:t>
            </a:r>
            <a:r>
              <a:rPr lang="en-US" altLang="ko-KR" sz="14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ADM </a:t>
            </a:r>
            <a:r>
              <a:rPr lang="ko-KR" altLang="en-US" sz="14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이충희 차장 </a:t>
            </a:r>
            <a:r>
              <a:rPr lang="en-US" altLang="ko-KR" sz="14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(010-2901-0986)</a:t>
            </a:r>
          </a:p>
          <a:p>
            <a:pPr marL="342900" indent="-342900" defTabSz="430213">
              <a:spcAft>
                <a:spcPts val="400"/>
              </a:spcAft>
              <a:buSzPct val="100000"/>
              <a:buFont typeface="+mj-lt"/>
              <a:buAutoNum type="arabicPeriod"/>
            </a:pPr>
            <a:r>
              <a:rPr lang="ko-KR" altLang="en-US" sz="14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렌탈 스티커 부착</a:t>
            </a:r>
            <a:endParaRPr lang="en-US" sz="1400" dirty="0" smtClean="0">
              <a:solidFill>
                <a:srgbClr val="000000"/>
              </a:solidFill>
              <a:latin typeface="HP Simplified" pitchFamily="34" charset="0"/>
              <a:cs typeface="HP Simplified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237129"/>
            <a:ext cx="3891323" cy="2834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994358" y="59096"/>
            <a:ext cx="2093495" cy="400110"/>
          </a:xfrm>
          <a:prstGeom prst="rect">
            <a:avLst/>
          </a:prstGeom>
          <a:solidFill>
            <a:schemeClr val="accent1">
              <a:lumMod val="40000"/>
              <a:lumOff val="60000"/>
              <a:alpha val="38000"/>
            </a:schemeClr>
          </a:solidFill>
        </p:spPr>
        <p:txBody>
          <a:bodyPr wrap="square" rtlCol="0">
            <a:spAutoFit/>
          </a:bodyPr>
          <a:lstStyle/>
          <a:p>
            <a:pPr marL="0" algn="ctr" defTabSz="430213">
              <a:spcAft>
                <a:spcPts val="400"/>
              </a:spcAft>
              <a:buSzPct val="100000"/>
            </a:pPr>
            <a:r>
              <a:rPr lang="en-US" sz="2000" dirty="0" smtClean="0">
                <a:solidFill>
                  <a:schemeClr val="bg1"/>
                </a:solidFill>
                <a:latin typeface="HP Simplified" pitchFamily="34" charset="0"/>
                <a:cs typeface="HP Simplified" pitchFamily="34" charset="0"/>
              </a:rPr>
              <a:t>HP Confidential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9467" y="2798839"/>
            <a:ext cx="4563533" cy="1805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30213">
              <a:spcAft>
                <a:spcPts val="400"/>
              </a:spcAft>
              <a:buSzPct val="100000"/>
            </a:pPr>
            <a:r>
              <a:rPr lang="en-US" sz="1400" b="1" dirty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OJPX </a:t>
            </a:r>
            <a:r>
              <a:rPr lang="en-US" sz="1400" b="1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551/576DW</a:t>
            </a:r>
            <a:endParaRPr lang="en-US" sz="1400" dirty="0" smtClean="0">
              <a:solidFill>
                <a:srgbClr val="000000"/>
              </a:solidFill>
              <a:latin typeface="HP Simplified" pitchFamily="34" charset="0"/>
              <a:cs typeface="HP Simplified" pitchFamily="34" charset="0"/>
            </a:endParaRPr>
          </a:p>
          <a:p>
            <a:pPr marL="342900" indent="-342900" defTabSz="430213">
              <a:spcAft>
                <a:spcPts val="400"/>
              </a:spcAft>
              <a:buSzPct val="100000"/>
              <a:buFont typeface="+mj-lt"/>
              <a:buAutoNum type="arabicPeriod"/>
            </a:pPr>
            <a:r>
              <a:rPr lang="en-US" sz="14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HW </a:t>
            </a:r>
            <a:r>
              <a:rPr lang="ko-KR" altLang="en-US" sz="14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업그레이드 카트릿신청 </a:t>
            </a:r>
            <a:r>
              <a:rPr lang="en-US" altLang="ko-KR" sz="14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  <a:sym typeface="Wingdings" panose="05000000000000000000" pitchFamily="2" charset="2"/>
              </a:rPr>
              <a:t> </a:t>
            </a:r>
            <a:r>
              <a:rPr lang="ko-KR" altLang="en-US" sz="14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  <a:sym typeface="Wingdings" panose="05000000000000000000" pitchFamily="2" charset="2"/>
              </a:rPr>
              <a:t>허밍 김혜란 팀장</a:t>
            </a:r>
            <a:endParaRPr lang="en-US" altLang="ko-KR" sz="1400" dirty="0" smtClean="0">
              <a:solidFill>
                <a:srgbClr val="000000"/>
              </a:solidFill>
              <a:latin typeface="HP Simplified" pitchFamily="34" charset="0"/>
              <a:cs typeface="HP Simplified" pitchFamily="34" charset="0"/>
              <a:sym typeface="Wingdings" panose="05000000000000000000" pitchFamily="2" charset="2"/>
            </a:endParaRPr>
          </a:p>
          <a:p>
            <a:pPr marL="342900" indent="-342900" defTabSz="430213">
              <a:spcAft>
                <a:spcPts val="400"/>
              </a:spcAft>
              <a:buSzPct val="100000"/>
              <a:buFont typeface="+mj-lt"/>
              <a:buAutoNum type="arabicPeriod"/>
            </a:pPr>
            <a:r>
              <a:rPr lang="ko-KR" altLang="en-US" sz="14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펌웨어 업그레이드 카트릿지 배송</a:t>
            </a:r>
            <a:endParaRPr lang="en-US" altLang="ko-KR" sz="1400" dirty="0" smtClean="0">
              <a:solidFill>
                <a:srgbClr val="000000"/>
              </a:solidFill>
              <a:latin typeface="HP Simplified" pitchFamily="34" charset="0"/>
              <a:cs typeface="HP Simplified" pitchFamily="34" charset="0"/>
            </a:endParaRPr>
          </a:p>
          <a:p>
            <a:pPr marL="342900" indent="-342900" defTabSz="430213">
              <a:spcAft>
                <a:spcPts val="400"/>
              </a:spcAft>
              <a:buSzPct val="100000"/>
              <a:buFont typeface="+mj-lt"/>
              <a:buAutoNum type="arabicPeriod"/>
            </a:pPr>
            <a:r>
              <a:rPr lang="ko-KR" altLang="en-US" sz="14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업그레이드 완료 후 카트릿지 반환 </a:t>
            </a:r>
            <a:r>
              <a:rPr lang="en-US" altLang="ko-KR" sz="14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(3</a:t>
            </a:r>
            <a:r>
              <a:rPr lang="ko-KR" altLang="en-US" sz="14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일이내</a:t>
            </a:r>
            <a:r>
              <a:rPr lang="en-US" altLang="ko-KR" sz="14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) </a:t>
            </a:r>
            <a:r>
              <a:rPr lang="en-US" altLang="ko-KR" sz="14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  <a:sym typeface="Wingdings" panose="05000000000000000000" pitchFamily="2" charset="2"/>
              </a:rPr>
              <a:t></a:t>
            </a:r>
            <a:r>
              <a:rPr lang="ko-KR" altLang="en-US" sz="14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  <a:sym typeface="Wingdings" panose="05000000000000000000" pitchFamily="2" charset="2"/>
              </a:rPr>
              <a:t>원은</a:t>
            </a:r>
            <a:r>
              <a:rPr lang="en-US" altLang="ko-KR" sz="14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  <a:sym typeface="Wingdings" panose="05000000000000000000" pitchFamily="2" charset="2"/>
              </a:rPr>
              <a:t/>
            </a:r>
            <a:br>
              <a:rPr lang="en-US" altLang="ko-KR" sz="14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  <a:sym typeface="Wingdings" panose="05000000000000000000" pitchFamily="2" charset="2"/>
              </a:rPr>
            </a:br>
            <a:r>
              <a:rPr lang="ko-KR" altLang="en-US" sz="1400" dirty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경기도 안산시 단원구 성곡동 </a:t>
            </a:r>
            <a:r>
              <a:rPr lang="en-US" altLang="ko-KR" sz="1400" dirty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657-3</a:t>
            </a:r>
            <a:r>
              <a:rPr lang="ko-KR" altLang="en-US" sz="1400" dirty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호    </a:t>
            </a:r>
            <a:r>
              <a:rPr lang="en-US" altLang="ko-KR" sz="1400" dirty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//    Tel : 031 - 488 - 2800    // </a:t>
            </a:r>
            <a:r>
              <a:rPr lang="ko-KR" altLang="en-US" sz="1400" dirty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이옥순 </a:t>
            </a:r>
            <a:r>
              <a:rPr lang="ko-KR" altLang="en-US" sz="14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팀장</a:t>
            </a:r>
            <a:r>
              <a:rPr lang="en-US" altLang="ko-KR" sz="14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  <a:sym typeface="Wingdings" panose="05000000000000000000" pitchFamily="2" charset="2"/>
              </a:rPr>
              <a:t> </a:t>
            </a:r>
            <a:endParaRPr lang="en-US" altLang="ko-KR" sz="1400" dirty="0" smtClean="0">
              <a:solidFill>
                <a:srgbClr val="000000"/>
              </a:solidFill>
              <a:latin typeface="HP Simplified" pitchFamily="34" charset="0"/>
              <a:cs typeface="HP Simplified" pitchFamily="34" charset="0"/>
            </a:endParaRPr>
          </a:p>
          <a:p>
            <a:pPr marL="342900" indent="-342900" defTabSz="430213">
              <a:spcAft>
                <a:spcPts val="400"/>
              </a:spcAft>
              <a:buSzPct val="100000"/>
              <a:buFont typeface="+mj-lt"/>
              <a:buAutoNum type="arabicPeriod"/>
            </a:pPr>
            <a:r>
              <a:rPr lang="ko-KR" altLang="en-US" sz="14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렌탈 스티커 부착</a:t>
            </a:r>
            <a:endParaRPr lang="en-US" sz="1400" dirty="0" smtClean="0">
              <a:solidFill>
                <a:srgbClr val="000000"/>
              </a:solidFill>
              <a:latin typeface="HP Simplified" pitchFamily="34" charset="0"/>
              <a:cs typeface="HP Simplified" pitchFamily="34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5647765" y="3373291"/>
            <a:ext cx="968188" cy="622406"/>
          </a:xfrm>
          <a:prstGeom prst="ellipse">
            <a:avLst/>
          </a:prstGeom>
          <a:noFill/>
          <a:ln w="28575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295903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Arrow Connector 18"/>
          <p:cNvCxnSpPr/>
          <p:nvPr/>
        </p:nvCxnSpPr>
        <p:spPr>
          <a:xfrm flipH="1">
            <a:off x="3839632" y="1750857"/>
            <a:ext cx="1" cy="2654125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/>
          <p:cNvCxnSpPr>
            <a:stCxn id="2" idx="2"/>
          </p:cNvCxnSpPr>
          <p:nvPr/>
        </p:nvCxnSpPr>
        <p:spPr>
          <a:xfrm flipH="1">
            <a:off x="1375833" y="1765475"/>
            <a:ext cx="1" cy="2654125"/>
          </a:xfrm>
          <a:prstGeom prst="straightConnector1">
            <a:avLst/>
          </a:prstGeom>
          <a:ln w="12700" cmpd="sng">
            <a:solidFill>
              <a:schemeClr val="tx1"/>
            </a:solidFill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610" name="Title 29"/>
          <p:cNvSpPr>
            <a:spLocks noGrp="1"/>
          </p:cNvSpPr>
          <p:nvPr>
            <p:ph type="title"/>
          </p:nvPr>
        </p:nvSpPr>
        <p:spPr>
          <a:xfrm>
            <a:off x="339725" y="315516"/>
            <a:ext cx="8375650" cy="329803"/>
          </a:xfrm>
        </p:spPr>
        <p:txBody>
          <a:bodyPr/>
          <a:lstStyle/>
          <a:p>
            <a:pPr fontAlgn="base">
              <a:spcAft>
                <a:spcPct val="0"/>
              </a:spcAft>
            </a:pPr>
            <a:r>
              <a:rPr lang="ko-KR" altLang="en-US" dirty="0" smtClean="0">
                <a:latin typeface="+mj-lt"/>
              </a:rPr>
              <a:t>렌탈 정산 프로세</a:t>
            </a:r>
            <a:r>
              <a:rPr lang="ko-KR" altLang="en-US" dirty="0">
                <a:latin typeface="+mj-lt"/>
              </a:rPr>
              <a:t>스</a:t>
            </a:r>
            <a:endParaRPr dirty="0" smtClean="0">
              <a:latin typeface="+mj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58800" y="1426921"/>
            <a:ext cx="1634067" cy="3385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pPr algn="ctr" defTabSz="430213">
              <a:spcAft>
                <a:spcPts val="400"/>
              </a:spcAft>
              <a:buSzPct val="100000"/>
            </a:pPr>
            <a:r>
              <a:rPr lang="ko-KR" altLang="en-US" sz="1600" dirty="0" smtClean="0">
                <a:solidFill>
                  <a:prstClr val="white"/>
                </a:solidFill>
                <a:cs typeface="HP Simplified" pitchFamily="34" charset="0"/>
              </a:rPr>
              <a:t>렌탈 </a:t>
            </a:r>
            <a:r>
              <a:rPr lang="en-US" altLang="ko-KR" sz="1600" dirty="0" smtClean="0">
                <a:solidFill>
                  <a:prstClr val="white"/>
                </a:solidFill>
                <a:cs typeface="HP Simplified" pitchFamily="34" charset="0"/>
              </a:rPr>
              <a:t>HW </a:t>
            </a:r>
            <a:r>
              <a:rPr lang="ko-KR" altLang="en-US" sz="1600" dirty="0" smtClean="0">
                <a:solidFill>
                  <a:prstClr val="white"/>
                </a:solidFill>
                <a:cs typeface="HP Simplified" pitchFamily="34" charset="0"/>
              </a:rPr>
              <a:t>딜승인</a:t>
            </a:r>
            <a:endParaRPr lang="en-US" sz="1600" dirty="0" smtClean="0">
              <a:solidFill>
                <a:prstClr val="white"/>
              </a:solidFill>
              <a:cs typeface="HP Simplified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58800" y="1968676"/>
            <a:ext cx="1634067" cy="3385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pPr algn="ctr" defTabSz="430213">
              <a:spcAft>
                <a:spcPts val="400"/>
              </a:spcAft>
              <a:buSzPct val="100000"/>
            </a:pPr>
            <a:r>
              <a:rPr lang="ko-KR" altLang="en-US" sz="1600" dirty="0" smtClean="0">
                <a:solidFill>
                  <a:prstClr val="white"/>
                </a:solidFill>
                <a:cs typeface="HP Simplified" pitchFamily="34" charset="0"/>
              </a:rPr>
              <a:t>설치</a:t>
            </a:r>
            <a:endParaRPr lang="en-US" sz="1600" dirty="0" smtClean="0">
              <a:solidFill>
                <a:prstClr val="white"/>
              </a:solidFill>
              <a:cs typeface="HP Simplified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58800" y="2527591"/>
            <a:ext cx="1634067" cy="3385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pPr algn="ctr" defTabSz="430213">
              <a:spcAft>
                <a:spcPts val="400"/>
              </a:spcAft>
              <a:buSzPct val="100000"/>
            </a:pPr>
            <a:r>
              <a:rPr lang="en-US" sz="1600" dirty="0" smtClean="0">
                <a:solidFill>
                  <a:prstClr val="white"/>
                </a:solidFill>
                <a:cs typeface="HP Simplified" pitchFamily="34" charset="0"/>
              </a:rPr>
              <a:t>HW S/N </a:t>
            </a:r>
            <a:r>
              <a:rPr lang="ko-KR" altLang="en-US" sz="1600" dirty="0" smtClean="0">
                <a:solidFill>
                  <a:prstClr val="white"/>
                </a:solidFill>
                <a:cs typeface="HP Simplified" pitchFamily="34" charset="0"/>
              </a:rPr>
              <a:t>등록</a:t>
            </a:r>
            <a:endParaRPr lang="en-US" sz="1600" dirty="0" smtClean="0">
              <a:solidFill>
                <a:prstClr val="white"/>
              </a:solidFill>
              <a:cs typeface="HP Simplified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8800" y="3077920"/>
            <a:ext cx="1634067" cy="3385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pPr algn="ctr" defTabSz="430213">
              <a:spcAft>
                <a:spcPts val="400"/>
              </a:spcAft>
              <a:buSzPct val="100000"/>
            </a:pPr>
            <a:r>
              <a:rPr lang="ko-KR" altLang="en-US" sz="1600" dirty="0" smtClean="0">
                <a:solidFill>
                  <a:prstClr val="white"/>
                </a:solidFill>
                <a:cs typeface="HP Simplified" pitchFamily="34" charset="0"/>
              </a:rPr>
              <a:t>잉크 판매</a:t>
            </a:r>
            <a:endParaRPr lang="en-US" sz="1600" dirty="0" smtClean="0">
              <a:solidFill>
                <a:prstClr val="white"/>
              </a:solidFill>
              <a:cs typeface="HP Simplified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58800" y="3602849"/>
            <a:ext cx="1634067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pPr algn="ctr" defTabSz="430213">
              <a:spcAft>
                <a:spcPts val="400"/>
              </a:spcAft>
              <a:buSzPct val="100000"/>
            </a:pPr>
            <a:r>
              <a:rPr lang="ko-KR" altLang="en-US" sz="1600" dirty="0" smtClean="0">
                <a:solidFill>
                  <a:prstClr val="white"/>
                </a:solidFill>
                <a:cs typeface="HP Simplified" pitchFamily="34" charset="0"/>
              </a:rPr>
              <a:t>판매 증빙자료 등록</a:t>
            </a:r>
            <a:endParaRPr lang="en-US" sz="1600" dirty="0" smtClean="0">
              <a:solidFill>
                <a:prstClr val="white"/>
              </a:solidFill>
              <a:cs typeface="HP Simplified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22599" y="1426294"/>
            <a:ext cx="1634067" cy="338554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pPr algn="ctr" defTabSz="430213">
              <a:spcAft>
                <a:spcPts val="400"/>
              </a:spcAft>
              <a:buSzPct val="100000"/>
            </a:pPr>
            <a:r>
              <a:rPr lang="ko-KR" altLang="en-US" sz="1600" dirty="0" smtClean="0">
                <a:solidFill>
                  <a:prstClr val="white"/>
                </a:solidFill>
                <a:cs typeface="HP Simplified" pitchFamily="34" charset="0"/>
              </a:rPr>
              <a:t>증빙자료 분석</a:t>
            </a:r>
            <a:endParaRPr lang="en-US" sz="1600" dirty="0" smtClean="0">
              <a:solidFill>
                <a:prstClr val="white"/>
              </a:solidFill>
              <a:cs typeface="HP Simplified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22599" y="2891019"/>
            <a:ext cx="1634067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pPr algn="ctr" defTabSz="430213">
              <a:spcAft>
                <a:spcPts val="400"/>
              </a:spcAft>
              <a:buSzPct val="100000"/>
            </a:pPr>
            <a:r>
              <a:rPr lang="ko-KR" altLang="en-US" sz="1600" dirty="0" smtClean="0">
                <a:solidFill>
                  <a:prstClr val="white"/>
                </a:solidFill>
                <a:cs typeface="HP Simplified" pitchFamily="34" charset="0"/>
              </a:rPr>
              <a:t>디스카운트 승인</a:t>
            </a:r>
            <a:endParaRPr lang="en-US" sz="1600" dirty="0" smtClean="0">
              <a:solidFill>
                <a:prstClr val="white"/>
              </a:solidFill>
              <a:cs typeface="HP Simplified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22599" y="3873844"/>
            <a:ext cx="1634067" cy="338554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pPr algn="ctr" defTabSz="430213">
              <a:spcAft>
                <a:spcPts val="400"/>
              </a:spcAft>
              <a:buSzPct val="100000"/>
            </a:pPr>
            <a:r>
              <a:rPr lang="ko-KR" altLang="en-US" sz="1600" smtClean="0">
                <a:solidFill>
                  <a:prstClr val="white"/>
                </a:solidFill>
                <a:cs typeface="HP Simplified" pitchFamily="34" charset="0"/>
              </a:rPr>
              <a:t>리베이트 지급</a:t>
            </a:r>
            <a:endParaRPr lang="en-US" sz="1600" dirty="0" smtClean="0">
              <a:solidFill>
                <a:prstClr val="white"/>
              </a:solidFill>
              <a:cs typeface="HP Simplified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181597" y="1442428"/>
            <a:ext cx="3166536" cy="14362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defTabSz="430213">
              <a:spcAft>
                <a:spcPts val="400"/>
              </a:spcAft>
              <a:buSzPct val="100000"/>
              <a:buFont typeface="Wingdings" panose="05000000000000000000" pitchFamily="2" charset="2"/>
              <a:buChar char="v"/>
            </a:pPr>
            <a:r>
              <a:rPr lang="ko-KR" altLang="en-US" sz="1200" dirty="0" smtClean="0">
                <a:solidFill>
                  <a:srgbClr val="000000"/>
                </a:solidFill>
                <a:cs typeface="HP Simplified" pitchFamily="34" charset="0"/>
              </a:rPr>
              <a:t>렌탈 가격문의</a:t>
            </a:r>
            <a:r>
              <a:rPr lang="en-US" altLang="ko-KR" sz="1200" dirty="0" smtClean="0">
                <a:solidFill>
                  <a:srgbClr val="000000"/>
                </a:solidFill>
                <a:cs typeface="HP Simplified" pitchFamily="34" charset="0"/>
              </a:rPr>
              <a:t>, </a:t>
            </a:r>
            <a:r>
              <a:rPr lang="ko-KR" altLang="en-US" sz="1200" dirty="0" smtClean="0">
                <a:solidFill>
                  <a:srgbClr val="000000"/>
                </a:solidFill>
                <a:cs typeface="HP Simplified" pitchFamily="34" charset="0"/>
              </a:rPr>
              <a:t>딜 승인 및 마케팅 자료는 </a:t>
            </a:r>
            <a:r>
              <a:rPr lang="en-US" altLang="ko-KR" sz="1200" dirty="0" smtClean="0">
                <a:solidFill>
                  <a:srgbClr val="000000"/>
                </a:solidFill>
                <a:cs typeface="HP Simplified" pitchFamily="34" charset="0"/>
              </a:rPr>
              <a:t>HP </a:t>
            </a:r>
            <a:r>
              <a:rPr lang="ko-KR" altLang="en-US" sz="1200" dirty="0" smtClean="0">
                <a:solidFill>
                  <a:srgbClr val="000000"/>
                </a:solidFill>
                <a:cs typeface="HP Simplified" pitchFamily="34" charset="0"/>
              </a:rPr>
              <a:t>영업사원</a:t>
            </a:r>
            <a:r>
              <a:rPr lang="en-US" altLang="ko-KR" sz="1200" dirty="0" smtClean="0">
                <a:solidFill>
                  <a:srgbClr val="000000"/>
                </a:solidFill>
                <a:cs typeface="HP Simplified" pitchFamily="34" charset="0"/>
              </a:rPr>
              <a:t>, </a:t>
            </a:r>
            <a:r>
              <a:rPr lang="ko-KR" altLang="en-US" sz="1200" dirty="0" smtClean="0">
                <a:solidFill>
                  <a:srgbClr val="000000"/>
                </a:solidFill>
                <a:cs typeface="HP Simplified" pitchFamily="34" charset="0"/>
              </a:rPr>
              <a:t>또는 총판에 요청</a:t>
            </a:r>
            <a:r>
              <a:rPr lang="en-US" altLang="ko-KR" sz="1200" dirty="0" smtClean="0">
                <a:solidFill>
                  <a:srgbClr val="000000"/>
                </a:solidFill>
                <a:cs typeface="HP Simplified" pitchFamily="34" charset="0"/>
              </a:rPr>
              <a:t>. </a:t>
            </a:r>
            <a:r>
              <a:rPr lang="ko-KR" altLang="en-US" sz="1200" dirty="0" smtClean="0">
                <a:solidFill>
                  <a:srgbClr val="000000"/>
                </a:solidFill>
                <a:cs typeface="HP Simplified" pitchFamily="34" charset="0"/>
              </a:rPr>
              <a:t>대행사 </a:t>
            </a:r>
            <a:r>
              <a:rPr lang="en-US" altLang="ko-KR" sz="1200" dirty="0" smtClean="0">
                <a:solidFill>
                  <a:srgbClr val="000000"/>
                </a:solidFill>
                <a:cs typeface="HP Simplified" pitchFamily="34" charset="0"/>
              </a:rPr>
              <a:t>(</a:t>
            </a:r>
            <a:r>
              <a:rPr lang="ko-KR" altLang="en-US" sz="1200" dirty="0" smtClean="0">
                <a:solidFill>
                  <a:srgbClr val="000000"/>
                </a:solidFill>
                <a:cs typeface="HP Simplified" pitchFamily="34" charset="0"/>
              </a:rPr>
              <a:t>허밍</a:t>
            </a:r>
            <a:r>
              <a:rPr lang="en-US" altLang="ko-KR" sz="1200" dirty="0" smtClean="0">
                <a:solidFill>
                  <a:srgbClr val="000000"/>
                </a:solidFill>
                <a:cs typeface="HP Simplified" pitchFamily="34" charset="0"/>
              </a:rPr>
              <a:t>)</a:t>
            </a:r>
            <a:r>
              <a:rPr lang="ko-KR" altLang="en-US" sz="1200" dirty="0" smtClean="0">
                <a:solidFill>
                  <a:srgbClr val="000000"/>
                </a:solidFill>
                <a:cs typeface="HP Simplified" pitchFamily="34" charset="0"/>
              </a:rPr>
              <a:t>으로 문의하지 말 것</a:t>
            </a:r>
            <a:endParaRPr lang="en-US" altLang="ko-KR" sz="1200" dirty="0" smtClean="0">
              <a:solidFill>
                <a:srgbClr val="000000"/>
              </a:solidFill>
              <a:cs typeface="HP Simplified" pitchFamily="34" charset="0"/>
            </a:endParaRPr>
          </a:p>
          <a:p>
            <a:pPr marL="171450" indent="-171450" defTabSz="430213">
              <a:spcAft>
                <a:spcPts val="400"/>
              </a:spcAft>
              <a:buSzPct val="100000"/>
              <a:buFont typeface="Wingdings" panose="05000000000000000000" pitchFamily="2" charset="2"/>
              <a:buChar char="v"/>
            </a:pPr>
            <a:r>
              <a:rPr lang="en-US" sz="1200" dirty="0" smtClean="0">
                <a:solidFill>
                  <a:srgbClr val="000000"/>
                </a:solidFill>
                <a:cs typeface="HP Simplified" pitchFamily="34" charset="0"/>
              </a:rPr>
              <a:t>MVC </a:t>
            </a:r>
            <a:r>
              <a:rPr lang="ko-KR" altLang="en-US" sz="1200" dirty="0" smtClean="0">
                <a:solidFill>
                  <a:srgbClr val="000000"/>
                </a:solidFill>
                <a:cs typeface="HP Simplified" pitchFamily="34" charset="0"/>
              </a:rPr>
              <a:t>계약사는 동일조건으로 </a:t>
            </a:r>
            <a:r>
              <a:rPr lang="en-US" altLang="ko-KR" sz="1200" dirty="0" smtClean="0">
                <a:solidFill>
                  <a:srgbClr val="000000"/>
                </a:solidFill>
                <a:cs typeface="HP Simplified" pitchFamily="34" charset="0"/>
              </a:rPr>
              <a:t>MVC </a:t>
            </a:r>
            <a:r>
              <a:rPr lang="ko-KR" altLang="en-US" sz="1200" dirty="0" smtClean="0">
                <a:solidFill>
                  <a:srgbClr val="000000"/>
                </a:solidFill>
                <a:cs typeface="HP Simplified" pitchFamily="34" charset="0"/>
              </a:rPr>
              <a:t>프로세스 </a:t>
            </a:r>
            <a:r>
              <a:rPr lang="en-US" altLang="ko-KR" sz="1200" dirty="0" smtClean="0">
                <a:solidFill>
                  <a:srgbClr val="000000"/>
                </a:solidFill>
                <a:cs typeface="HP Simplified" pitchFamily="34" charset="0"/>
              </a:rPr>
              <a:t>(</a:t>
            </a:r>
            <a:r>
              <a:rPr lang="ko-KR" altLang="en-US" sz="1200" dirty="0" smtClean="0">
                <a:solidFill>
                  <a:srgbClr val="000000"/>
                </a:solidFill>
                <a:cs typeface="HP Simplified" pitchFamily="34" charset="0"/>
              </a:rPr>
              <a:t>증빙</a:t>
            </a:r>
            <a:r>
              <a:rPr lang="en-US" altLang="ko-KR" sz="1200" dirty="0" smtClean="0">
                <a:solidFill>
                  <a:srgbClr val="000000"/>
                </a:solidFill>
                <a:cs typeface="HP Simplified" pitchFamily="34" charset="0"/>
              </a:rPr>
              <a:t>/</a:t>
            </a:r>
            <a:r>
              <a:rPr lang="ko-KR" altLang="en-US" sz="1200" dirty="0" smtClean="0">
                <a:solidFill>
                  <a:srgbClr val="000000"/>
                </a:solidFill>
                <a:cs typeface="HP Simplified" pitchFamily="34" charset="0"/>
              </a:rPr>
              <a:t>리베이트</a:t>
            </a:r>
            <a:r>
              <a:rPr lang="en-US" altLang="ko-KR" sz="1200" dirty="0" smtClean="0">
                <a:solidFill>
                  <a:srgbClr val="000000"/>
                </a:solidFill>
                <a:cs typeface="HP Simplified" pitchFamily="34" charset="0"/>
              </a:rPr>
              <a:t>)</a:t>
            </a:r>
            <a:r>
              <a:rPr lang="ko-KR" altLang="en-US" sz="1200" dirty="0" smtClean="0">
                <a:solidFill>
                  <a:srgbClr val="000000"/>
                </a:solidFill>
                <a:cs typeface="HP Simplified" pitchFamily="34" charset="0"/>
              </a:rPr>
              <a:t>에 따라 진행하며 채널</a:t>
            </a:r>
            <a:r>
              <a:rPr lang="en-US" altLang="ko-KR" sz="1200" dirty="0" smtClean="0">
                <a:solidFill>
                  <a:srgbClr val="000000"/>
                </a:solidFill>
                <a:cs typeface="HP Simplified" pitchFamily="34" charset="0"/>
              </a:rPr>
              <a:t>/</a:t>
            </a:r>
            <a:r>
              <a:rPr lang="ko-KR" altLang="en-US" sz="1200" dirty="0" smtClean="0">
                <a:solidFill>
                  <a:srgbClr val="000000"/>
                </a:solidFill>
                <a:cs typeface="HP Simplified" pitchFamily="34" charset="0"/>
              </a:rPr>
              <a:t>고객사별 잉크 판매 데이터 월 </a:t>
            </a:r>
            <a:r>
              <a:rPr lang="en-US" altLang="ko-KR" sz="1200" dirty="0">
                <a:solidFill>
                  <a:srgbClr val="000000"/>
                </a:solidFill>
                <a:cs typeface="HP Simplified" pitchFamily="34" charset="0"/>
              </a:rPr>
              <a:t>2</a:t>
            </a:r>
            <a:r>
              <a:rPr lang="ko-KR" altLang="en-US" sz="1200" dirty="0" smtClean="0">
                <a:solidFill>
                  <a:srgbClr val="000000"/>
                </a:solidFill>
                <a:cs typeface="HP Simplified" pitchFamily="34" charset="0"/>
              </a:rPr>
              <a:t>회 대행사 </a:t>
            </a:r>
            <a:r>
              <a:rPr lang="en-US" altLang="ko-KR" sz="1200" dirty="0" smtClean="0">
                <a:solidFill>
                  <a:srgbClr val="000000"/>
                </a:solidFill>
                <a:cs typeface="HP Simplified" pitchFamily="34" charset="0"/>
              </a:rPr>
              <a:t>(</a:t>
            </a:r>
            <a:r>
              <a:rPr lang="ko-KR" altLang="en-US" sz="1200" dirty="0" smtClean="0">
                <a:solidFill>
                  <a:srgbClr val="000000"/>
                </a:solidFill>
                <a:cs typeface="HP Simplified" pitchFamily="34" charset="0"/>
              </a:rPr>
              <a:t>허밍</a:t>
            </a:r>
            <a:r>
              <a:rPr lang="en-US" altLang="ko-KR" sz="1200" dirty="0" smtClean="0">
                <a:solidFill>
                  <a:srgbClr val="000000"/>
                </a:solidFill>
                <a:cs typeface="HP Simplified" pitchFamily="34" charset="0"/>
              </a:rPr>
              <a:t>)</a:t>
            </a:r>
            <a:r>
              <a:rPr lang="ko-KR" altLang="en-US" sz="1200" dirty="0" smtClean="0">
                <a:solidFill>
                  <a:srgbClr val="000000"/>
                </a:solidFill>
                <a:cs typeface="HP Simplified" pitchFamily="34" charset="0"/>
              </a:rPr>
              <a:t>으로 공유</a:t>
            </a:r>
            <a:endParaRPr lang="en-US" sz="1200" dirty="0" smtClean="0">
              <a:solidFill>
                <a:srgbClr val="000000"/>
              </a:solidFill>
              <a:cs typeface="HP Simplified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022599" y="2018671"/>
            <a:ext cx="1634067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pPr algn="ctr" defTabSz="430213">
              <a:spcAft>
                <a:spcPts val="400"/>
              </a:spcAft>
              <a:buSzPct val="100000"/>
            </a:pPr>
            <a:r>
              <a:rPr lang="ko-KR" altLang="en-US" sz="1600" dirty="0" smtClean="0">
                <a:solidFill>
                  <a:prstClr val="white"/>
                </a:solidFill>
                <a:cs typeface="HP Simplified" pitchFamily="34" charset="0"/>
              </a:rPr>
              <a:t>정산자료 </a:t>
            </a:r>
            <a:r>
              <a:rPr lang="en-US" altLang="ko-KR" sz="1600" dirty="0" smtClean="0">
                <a:solidFill>
                  <a:prstClr val="white"/>
                </a:solidFill>
                <a:cs typeface="HP Simplified" pitchFamily="34" charset="0"/>
              </a:rPr>
              <a:t/>
            </a:r>
            <a:br>
              <a:rPr lang="en-US" altLang="ko-KR" sz="1600" dirty="0" smtClean="0">
                <a:solidFill>
                  <a:prstClr val="white"/>
                </a:solidFill>
                <a:cs typeface="HP Simplified" pitchFamily="34" charset="0"/>
              </a:rPr>
            </a:br>
            <a:r>
              <a:rPr lang="ko-KR" altLang="en-US" sz="1600" dirty="0" smtClean="0">
                <a:solidFill>
                  <a:prstClr val="white"/>
                </a:solidFill>
                <a:cs typeface="HP Simplified" pitchFamily="34" charset="0"/>
              </a:rPr>
              <a:t>취합</a:t>
            </a:r>
            <a:r>
              <a:rPr lang="en-US" altLang="ko-KR" sz="1600" dirty="0">
                <a:solidFill>
                  <a:prstClr val="white"/>
                </a:solidFill>
                <a:cs typeface="HP Simplified" pitchFamily="34" charset="0"/>
              </a:rPr>
              <a:t> </a:t>
            </a:r>
            <a:r>
              <a:rPr lang="ko-KR" altLang="en-US" sz="1600" dirty="0" smtClean="0">
                <a:solidFill>
                  <a:prstClr val="white"/>
                </a:solidFill>
                <a:cs typeface="HP Simplified" pitchFamily="34" charset="0"/>
              </a:rPr>
              <a:t>검증 </a:t>
            </a:r>
            <a:endParaRPr lang="en-US" sz="1600" dirty="0" smtClean="0">
              <a:solidFill>
                <a:prstClr val="white"/>
              </a:solidFill>
              <a:cs typeface="HP Simplified" pitchFamily="34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2611965" y="1596199"/>
            <a:ext cx="0" cy="2808783"/>
          </a:xfrm>
          <a:prstGeom prst="straightConnector1">
            <a:avLst/>
          </a:prstGeom>
          <a:ln w="12700" cmpd="sng">
            <a:solidFill>
              <a:schemeClr val="tx1"/>
            </a:solidFill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endCxn id="14" idx="1"/>
          </p:cNvCxnSpPr>
          <p:nvPr/>
        </p:nvCxnSpPr>
        <p:spPr>
          <a:xfrm flipV="1">
            <a:off x="2611965" y="1595571"/>
            <a:ext cx="410634" cy="630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1375834" y="4405612"/>
            <a:ext cx="1236131" cy="0"/>
          </a:xfrm>
          <a:prstGeom prst="straightConnector1">
            <a:avLst/>
          </a:prstGeom>
          <a:ln w="12700" cmpd="sng">
            <a:solidFill>
              <a:schemeClr val="tx1"/>
            </a:solidFill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95861" y="1016000"/>
            <a:ext cx="12530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30213">
              <a:spcAft>
                <a:spcPts val="400"/>
              </a:spcAft>
              <a:buSzPct val="100000"/>
            </a:pPr>
            <a:r>
              <a:rPr lang="ko-KR" altLang="en-US" sz="1600" dirty="0" smtClean="0">
                <a:solidFill>
                  <a:srgbClr val="000000"/>
                </a:solidFill>
                <a:cs typeface="HP Simplified" pitchFamily="34" charset="0"/>
              </a:rPr>
              <a:t>렌탈파트</a:t>
            </a:r>
            <a:r>
              <a:rPr lang="ko-KR" altLang="en-US" sz="1600" dirty="0">
                <a:solidFill>
                  <a:srgbClr val="000000"/>
                </a:solidFill>
                <a:cs typeface="HP Simplified" pitchFamily="34" charset="0"/>
              </a:rPr>
              <a:t>너</a:t>
            </a:r>
            <a:endParaRPr lang="en-US" sz="1600" dirty="0" smtClean="0">
              <a:solidFill>
                <a:srgbClr val="000000"/>
              </a:solidFill>
              <a:cs typeface="HP Simplified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234264" y="1024467"/>
            <a:ext cx="12530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30213">
              <a:spcAft>
                <a:spcPts val="400"/>
              </a:spcAft>
              <a:buSzPct val="100000"/>
            </a:pPr>
            <a:r>
              <a:rPr lang="en-US" sz="1600" dirty="0" smtClean="0">
                <a:solidFill>
                  <a:srgbClr val="000000"/>
                </a:solidFill>
                <a:cs typeface="HP Simplified" pitchFamily="34" charset="0"/>
              </a:rPr>
              <a:t>HP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004732" y="4282501"/>
            <a:ext cx="14139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30213">
              <a:spcAft>
                <a:spcPts val="400"/>
              </a:spcAft>
              <a:buSzPct val="100000"/>
            </a:pPr>
            <a:r>
              <a:rPr lang="en-US" altLang="ko-KR" sz="1000" dirty="0" smtClean="0">
                <a:solidFill>
                  <a:srgbClr val="000000"/>
                </a:solidFill>
                <a:cs typeface="HP Simplified" pitchFamily="34" charset="0"/>
              </a:rPr>
              <a:t>※ </a:t>
            </a:r>
            <a:r>
              <a:rPr lang="ko-KR" altLang="en-US" sz="1000" dirty="0" smtClean="0">
                <a:solidFill>
                  <a:srgbClr val="000000"/>
                </a:solidFill>
                <a:cs typeface="HP Simplified" pitchFamily="34" charset="0"/>
              </a:rPr>
              <a:t>익월 총판으로 지급</a:t>
            </a:r>
            <a:endParaRPr lang="en-US" sz="1000" dirty="0" smtClean="0">
              <a:solidFill>
                <a:srgbClr val="000000"/>
              </a:solidFill>
              <a:cs typeface="HP Simplified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936996" y="3522073"/>
            <a:ext cx="110067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30213">
              <a:spcAft>
                <a:spcPts val="400"/>
              </a:spcAft>
              <a:buSzPct val="100000"/>
            </a:pPr>
            <a:r>
              <a:rPr lang="en-US" altLang="ko-KR" sz="1000" dirty="0" smtClean="0">
                <a:solidFill>
                  <a:srgbClr val="000000"/>
                </a:solidFill>
                <a:cs typeface="HP Simplified" pitchFamily="34" charset="0"/>
              </a:rPr>
              <a:t>※ NDP</a:t>
            </a:r>
            <a:r>
              <a:rPr lang="ko-KR" altLang="en-US" sz="1000" dirty="0" smtClean="0">
                <a:solidFill>
                  <a:srgbClr val="000000"/>
                </a:solidFill>
                <a:cs typeface="HP Simplified" pitchFamily="34" charset="0"/>
              </a:rPr>
              <a:t>의 </a:t>
            </a:r>
            <a:r>
              <a:rPr lang="en-US" altLang="ko-KR" sz="1000" dirty="0" smtClean="0">
                <a:solidFill>
                  <a:srgbClr val="000000"/>
                </a:solidFill>
                <a:cs typeface="HP Simplified" pitchFamily="34" charset="0"/>
              </a:rPr>
              <a:t>18%</a:t>
            </a:r>
            <a:endParaRPr lang="en-US" sz="1000" dirty="0" smtClean="0">
              <a:solidFill>
                <a:srgbClr val="000000"/>
              </a:solidFill>
              <a:cs typeface="HP Simplified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994358" y="59096"/>
            <a:ext cx="2093495" cy="400110"/>
          </a:xfrm>
          <a:prstGeom prst="rect">
            <a:avLst/>
          </a:prstGeom>
          <a:solidFill>
            <a:schemeClr val="accent1">
              <a:lumMod val="40000"/>
              <a:lumOff val="60000"/>
              <a:alpha val="38000"/>
            </a:schemeClr>
          </a:solidFill>
        </p:spPr>
        <p:txBody>
          <a:bodyPr wrap="square" rtlCol="0">
            <a:spAutoFit/>
          </a:bodyPr>
          <a:lstStyle/>
          <a:p>
            <a:pPr algn="ctr" defTabSz="430213">
              <a:spcAft>
                <a:spcPts val="400"/>
              </a:spcAft>
              <a:buSzPct val="100000"/>
            </a:pPr>
            <a:r>
              <a:rPr lang="en-US" sz="2000" dirty="0" smtClean="0">
                <a:solidFill>
                  <a:prstClr val="white"/>
                </a:solidFill>
                <a:cs typeface="HP Simplified" pitchFamily="34" charset="0"/>
              </a:rPr>
              <a:t>HP Confidential</a:t>
            </a:r>
          </a:p>
        </p:txBody>
      </p:sp>
    </p:spTree>
    <p:extLst>
      <p:ext uri="{BB962C8B-B14F-4D97-AF65-F5344CB8AC3E}">
        <p14:creationId xmlns:p14="http://schemas.microsoft.com/office/powerpoint/2010/main" val="350236129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11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오피스젯프로 </a:t>
            </a:r>
            <a:r>
              <a:rPr lang="en-US" altLang="ko-KR" dirty="0" smtClean="0"/>
              <a:t>8100 / 8640 </a:t>
            </a:r>
            <a:r>
              <a:rPr lang="ko-KR" altLang="en-US" dirty="0" smtClean="0"/>
              <a:t>렌탈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223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>
                <a:latin typeface="+mj-ea"/>
              </a:rPr>
              <a:t>오피스젯프로 </a:t>
            </a:r>
            <a:r>
              <a:rPr lang="en-US" altLang="ko-KR" dirty="0" smtClean="0">
                <a:latin typeface="+mj-ea"/>
              </a:rPr>
              <a:t>8100/8640 </a:t>
            </a:r>
            <a:r>
              <a:rPr lang="ko-KR" altLang="en-US" dirty="0" smtClean="0">
                <a:latin typeface="+mj-ea"/>
              </a:rPr>
              <a:t>렌탈 제품개요</a:t>
            </a:r>
            <a:endParaRPr lang="en-US" dirty="0">
              <a:latin typeface="+mj-ea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994358" y="59096"/>
            <a:ext cx="2093495" cy="400110"/>
          </a:xfrm>
          <a:prstGeom prst="rect">
            <a:avLst/>
          </a:prstGeom>
          <a:solidFill>
            <a:schemeClr val="accent1">
              <a:lumMod val="40000"/>
              <a:lumOff val="60000"/>
              <a:alpha val="38000"/>
            </a:schemeClr>
          </a:solidFill>
        </p:spPr>
        <p:txBody>
          <a:bodyPr wrap="square" rtlCol="0">
            <a:spAutoFit/>
          </a:bodyPr>
          <a:lstStyle/>
          <a:p>
            <a:pPr algn="ctr" defTabSz="430213">
              <a:spcAft>
                <a:spcPts val="400"/>
              </a:spcAft>
              <a:buSzPct val="100000"/>
            </a:pPr>
            <a:r>
              <a:rPr lang="en-US" sz="2000" dirty="0" smtClean="0">
                <a:solidFill>
                  <a:prstClr val="white"/>
                </a:solidFill>
                <a:cs typeface="HP Simplified" pitchFamily="34" charset="0"/>
              </a:rPr>
              <a:t>HP Confidential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5903004"/>
              </p:ext>
            </p:extLst>
          </p:nvPr>
        </p:nvGraphicFramePr>
        <p:xfrm>
          <a:off x="293043" y="1198816"/>
          <a:ext cx="7947804" cy="313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4914"/>
                <a:gridCol w="3029210"/>
                <a:gridCol w="3923680"/>
              </a:tblGrid>
              <a:tr h="271889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400" dirty="0" smtClean="0"/>
                        <a:t>기존 렌탈 </a:t>
                      </a:r>
                      <a:r>
                        <a:rPr lang="en-US" sz="1400" dirty="0" smtClean="0"/>
                        <a:t>OJP</a:t>
                      </a:r>
                      <a:r>
                        <a:rPr lang="en-US" sz="1400" baseline="0" dirty="0" smtClean="0"/>
                        <a:t> 8640 / 8100 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400" dirty="0" smtClean="0"/>
                        <a:t>신규 렌탈 </a:t>
                      </a:r>
                      <a:r>
                        <a:rPr lang="en-US" sz="1400" dirty="0" smtClean="0"/>
                        <a:t>OJP</a:t>
                      </a:r>
                      <a:r>
                        <a:rPr lang="en-US" sz="1400" baseline="0" dirty="0" smtClean="0"/>
                        <a:t> 8640 / 8100 </a:t>
                      </a:r>
                      <a:endParaRPr lang="en-US" sz="1400" dirty="0"/>
                    </a:p>
                  </a:txBody>
                  <a:tcPr anchor="ctr"/>
                </a:tc>
              </a:tr>
              <a:tr h="897234">
                <a:tc>
                  <a:txBody>
                    <a:bodyPr/>
                    <a:lstStyle/>
                    <a:p>
                      <a:r>
                        <a:rPr lang="ko-KR" altLang="en-US" sz="1200" b="1" dirty="0" smtClean="0"/>
                        <a:t>하드웨어</a:t>
                      </a:r>
                      <a:endParaRPr lang="en-U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ko-KR" altLang="en-US" sz="1200" baseline="0" dirty="0" smtClean="0"/>
                        <a:t>렌탈</a:t>
                      </a:r>
                      <a:r>
                        <a:rPr lang="en-US" altLang="ko-KR" sz="1200" baseline="0" dirty="0" smtClean="0"/>
                        <a:t>/</a:t>
                      </a:r>
                      <a:r>
                        <a:rPr lang="ko-KR" altLang="en-US" sz="1200" baseline="0" dirty="0" smtClean="0"/>
                        <a:t>일반판매 구분없이 사용</a:t>
                      </a:r>
                      <a:endParaRPr lang="en-US" sz="1200" baseline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ko-KR" altLang="en-US" sz="1200" b="1" dirty="0" smtClean="0">
                          <a:solidFill>
                            <a:srgbClr val="FF0000"/>
                          </a:solidFill>
                        </a:rPr>
                        <a:t>렌탈전용 </a:t>
                      </a:r>
                      <a:r>
                        <a:rPr lang="en-US" altLang="ko-KR" sz="1200" b="1" dirty="0" smtClean="0">
                          <a:solidFill>
                            <a:srgbClr val="FF0000"/>
                          </a:solidFill>
                        </a:rPr>
                        <a:t>HW</a:t>
                      </a:r>
                      <a:r>
                        <a:rPr lang="en-US" altLang="ko-KR" sz="1200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ko-KR" altLang="en-US" sz="1200" b="1" baseline="0" dirty="0" smtClean="0">
                          <a:solidFill>
                            <a:srgbClr val="FF0000"/>
                          </a:solidFill>
                        </a:rPr>
                        <a:t>사용 </a:t>
                      </a:r>
                      <a:r>
                        <a:rPr lang="en-US" altLang="ko-KR" sz="1200" baseline="0" dirty="0" smtClean="0"/>
                        <a:t/>
                      </a:r>
                      <a:br>
                        <a:rPr lang="en-US" altLang="ko-KR" sz="1200" baseline="0" dirty="0" smtClean="0"/>
                      </a:br>
                      <a:r>
                        <a:rPr lang="en-US" altLang="ko-KR" sz="1200" baseline="0" dirty="0" smtClean="0"/>
                        <a:t>(XC </a:t>
                      </a:r>
                      <a:r>
                        <a:rPr lang="ko-KR" altLang="en-US" sz="1200" baseline="0" dirty="0" smtClean="0"/>
                        <a:t>업그레이드 가능한 호스트 카트리지 포함</a:t>
                      </a:r>
                      <a:r>
                        <a:rPr lang="en-US" altLang="ko-KR" sz="1200" baseline="0" dirty="0" smtClean="0"/>
                        <a:t>)</a:t>
                      </a:r>
                    </a:p>
                    <a:p>
                      <a:endParaRPr lang="en-US" sz="1200" baseline="0" dirty="0" smtClean="0"/>
                    </a:p>
                    <a:p>
                      <a:r>
                        <a:rPr lang="en-US" sz="1200" baseline="0" dirty="0" smtClean="0"/>
                        <a:t>  - 8100 :  </a:t>
                      </a:r>
                      <a:r>
                        <a:rPr lang="en-US" sz="1200" baseline="0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K793A#402</a:t>
                      </a:r>
                    </a:p>
                    <a:p>
                      <a:r>
                        <a:rPr lang="en-US" sz="1200" baseline="0" dirty="0" smtClean="0">
                          <a:sym typeface="Wingdings" panose="05000000000000000000" pitchFamily="2" charset="2"/>
                        </a:rPr>
                        <a:t>  - 8640 :  </a:t>
                      </a:r>
                      <a:r>
                        <a:rPr lang="en-US" sz="1200" baseline="0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K792A#402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1223501">
                <a:tc>
                  <a:txBody>
                    <a:bodyPr/>
                    <a:lstStyle/>
                    <a:p>
                      <a:r>
                        <a:rPr lang="ko-KR" altLang="en-US" sz="1200" b="1" dirty="0" smtClean="0"/>
                        <a:t>소모품</a:t>
                      </a:r>
                      <a:endParaRPr lang="en-U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ko-KR" sz="1200" baseline="0" dirty="0" smtClean="0"/>
                        <a:t>XL </a:t>
                      </a:r>
                      <a:r>
                        <a:rPr lang="ko-KR" altLang="en-US" sz="1200" baseline="0" dirty="0" smtClean="0"/>
                        <a:t>잉크 사용 후 정산</a:t>
                      </a:r>
                      <a:endParaRPr lang="en-US" altLang="ko-KR" sz="1200" baseline="0" dirty="0" smtClean="0"/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altLang="ko-KR" sz="1200" baseline="0" dirty="0" smtClean="0"/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altLang="ko-KR" sz="1200" baseline="0" dirty="0" smtClean="0"/>
                        <a:t>CN045AA 	HP 950XL Black 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altLang="ko-KR" sz="1200" baseline="0" dirty="0" smtClean="0"/>
                        <a:t>CN046AA  	HP951XL Cyan 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altLang="ko-KR" sz="1200" baseline="0" dirty="0" smtClean="0"/>
                        <a:t>CN047AA  	HP951XL Magenta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altLang="ko-KR" sz="1200" baseline="0" dirty="0" smtClean="0"/>
                        <a:t>CN048AA  	HP951XL Yellow 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altLang="ko-KR" sz="1200" baseline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altLang="ko-KR" sz="1200" dirty="0" smtClean="0"/>
                        <a:t>XC </a:t>
                      </a:r>
                      <a:r>
                        <a:rPr lang="ko-KR" altLang="en-US" sz="1200" dirty="0" smtClean="0"/>
                        <a:t>잉크 카트리지 사용</a:t>
                      </a:r>
                      <a:r>
                        <a:rPr lang="en-US" altLang="ko-KR" sz="1200" dirty="0" smtClean="0"/>
                        <a:t>. </a:t>
                      </a:r>
                      <a:r>
                        <a:rPr lang="ko-KR" altLang="en-US" sz="1200" dirty="0" smtClean="0"/>
                        <a:t>별도 정산</a:t>
                      </a:r>
                      <a:r>
                        <a:rPr lang="ko-KR" altLang="en-US" sz="1200" baseline="0" dirty="0" smtClean="0"/>
                        <a:t> 없음</a:t>
                      </a:r>
                      <a:endParaRPr lang="en-US" altLang="ko-KR" sz="1200" baseline="0" dirty="0" smtClean="0"/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ko-KR" altLang="en-US" sz="1200" dirty="0" smtClean="0"/>
                        <a:t>렌탈 계약</a:t>
                      </a:r>
                      <a:r>
                        <a:rPr lang="ko-KR" altLang="en-US" sz="1200" baseline="0" dirty="0" smtClean="0"/>
                        <a:t> 및 </a:t>
                      </a:r>
                      <a:r>
                        <a:rPr lang="ko-KR" altLang="en-US" sz="1200" dirty="0" smtClean="0"/>
                        <a:t>잉크 사용량은 매월 등록必</a:t>
                      </a:r>
                      <a:r>
                        <a:rPr lang="en-US" altLang="ko-KR" sz="1200" dirty="0" smtClean="0"/>
                        <a:t>  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altLang="ko-KR" sz="1200" dirty="0" smtClean="0"/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</a:rPr>
                        <a:t>J3N98AA</a:t>
                      </a:r>
                      <a:r>
                        <a:rPr lang="en-US" altLang="ko-KR" sz="1200" dirty="0" smtClean="0"/>
                        <a:t>  	HP 950XC Black 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</a:rPr>
                        <a:t>J3N95AA</a:t>
                      </a:r>
                      <a:r>
                        <a:rPr lang="en-US" altLang="ko-KR" sz="1200" dirty="0" smtClean="0"/>
                        <a:t>  	HP951XC Cyan 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</a:rPr>
                        <a:t>J3N96AA</a:t>
                      </a:r>
                      <a:r>
                        <a:rPr lang="en-US" altLang="ko-KR" sz="1200" dirty="0" smtClean="0"/>
                        <a:t>  	HP951XC Magenta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</a:rPr>
                        <a:t>J3N97AA</a:t>
                      </a:r>
                      <a:r>
                        <a:rPr lang="en-US" altLang="ko-KR" sz="1200" dirty="0" smtClean="0"/>
                        <a:t>  	HP951XC Yellow </a:t>
                      </a:r>
                    </a:p>
                  </a:txBody>
                  <a:tcPr anchor="ctr"/>
                </a:tc>
              </a:tr>
              <a:tr h="407834">
                <a:tc>
                  <a:txBody>
                    <a:bodyPr/>
                    <a:lstStyle/>
                    <a:p>
                      <a:r>
                        <a:rPr lang="ko-KR" altLang="en-US" sz="1200" b="1" dirty="0" smtClean="0"/>
                        <a:t>기타</a:t>
                      </a:r>
                      <a:endParaRPr lang="en-U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XC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ko-KR" altLang="en-US" sz="1200" baseline="0" dirty="0" smtClean="0"/>
                        <a:t>펌웨어 업그레이드 이후에도 일반 </a:t>
                      </a:r>
                      <a:r>
                        <a:rPr lang="en-US" altLang="ko-KR" sz="1200" baseline="0" dirty="0" smtClean="0"/>
                        <a:t>950/951 </a:t>
                      </a:r>
                      <a:r>
                        <a:rPr lang="ko-KR" altLang="en-US" sz="1200" baseline="0" dirty="0" smtClean="0"/>
                        <a:t>잉크 사용가능</a:t>
                      </a:r>
                      <a:endParaRPr lang="en-US" altLang="ko-KR" sz="1200" baseline="0" dirty="0" smtClean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93037" y="795889"/>
            <a:ext cx="79708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30213">
              <a:spcAft>
                <a:spcPts val="400"/>
              </a:spcAft>
              <a:buSzPct val="100000"/>
            </a:pPr>
            <a:r>
              <a:rPr lang="en-US" altLang="ko-KR" sz="1600" dirty="0" smtClean="0">
                <a:solidFill>
                  <a:srgbClr val="000000"/>
                </a:solidFill>
                <a:cs typeface="HP Simplified" pitchFamily="34" charset="0"/>
              </a:rPr>
              <a:t>※ </a:t>
            </a:r>
            <a:r>
              <a:rPr lang="ko-KR" altLang="en-US" sz="1600" dirty="0" smtClean="0">
                <a:solidFill>
                  <a:srgbClr val="000000"/>
                </a:solidFill>
                <a:cs typeface="HP Simplified" pitchFamily="34" charset="0"/>
              </a:rPr>
              <a:t>펌웨어 업그레이드後 렌탈전용 카트릿지 </a:t>
            </a:r>
            <a:r>
              <a:rPr lang="en-US" altLang="ko-KR" sz="1600" dirty="0" smtClean="0">
                <a:solidFill>
                  <a:srgbClr val="000000"/>
                </a:solidFill>
                <a:cs typeface="HP Simplified" pitchFamily="34" charset="0"/>
              </a:rPr>
              <a:t>(XC Cartridge) </a:t>
            </a:r>
            <a:r>
              <a:rPr lang="ko-KR" altLang="en-US" sz="1600" dirty="0" smtClean="0">
                <a:solidFill>
                  <a:srgbClr val="000000"/>
                </a:solidFill>
                <a:cs typeface="HP Simplified" pitchFamily="34" charset="0"/>
              </a:rPr>
              <a:t>사용 가능</a:t>
            </a:r>
            <a:endParaRPr lang="en-US" sz="1600" dirty="0" smtClean="0">
              <a:solidFill>
                <a:srgbClr val="000000"/>
              </a:solidFill>
              <a:cs typeface="HP Simplifie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3248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29"/>
          <p:cNvSpPr>
            <a:spLocks noGrp="1"/>
          </p:cNvSpPr>
          <p:nvPr>
            <p:ph type="title"/>
          </p:nvPr>
        </p:nvSpPr>
        <p:spPr>
          <a:xfrm>
            <a:off x="339725" y="315516"/>
            <a:ext cx="8375650" cy="329803"/>
          </a:xfrm>
        </p:spPr>
        <p:txBody>
          <a:bodyPr/>
          <a:lstStyle/>
          <a:p>
            <a:pPr fontAlgn="base">
              <a:spcAft>
                <a:spcPct val="0"/>
              </a:spcAft>
            </a:pPr>
            <a:r>
              <a:rPr lang="ko-KR" altLang="en-US" sz="2800" dirty="0" smtClean="0">
                <a:solidFill>
                  <a:srgbClr val="000000"/>
                </a:solidFill>
                <a:latin typeface="+mj-ea"/>
              </a:rPr>
              <a:t>오피스젯프로 </a:t>
            </a:r>
            <a:r>
              <a:rPr lang="en-US" altLang="ko-KR" sz="2800" dirty="0" smtClean="0">
                <a:solidFill>
                  <a:srgbClr val="000000"/>
                </a:solidFill>
                <a:latin typeface="+mj-ea"/>
              </a:rPr>
              <a:t>8100/8640</a:t>
            </a:r>
            <a:r>
              <a:rPr lang="ko-KR" altLang="en-US" sz="2800" dirty="0" smtClean="0">
                <a:solidFill>
                  <a:srgbClr val="000000"/>
                </a:solidFill>
                <a:latin typeface="+mj-ea"/>
              </a:rPr>
              <a:t> </a:t>
            </a:r>
            <a:r>
              <a:rPr lang="ko-KR" altLang="en-US" sz="2800" dirty="0">
                <a:solidFill>
                  <a:srgbClr val="000000"/>
                </a:solidFill>
                <a:latin typeface="+mj-ea"/>
              </a:rPr>
              <a:t>렌탈 </a:t>
            </a:r>
            <a:r>
              <a:rPr lang="ko-KR" altLang="en-US" sz="2800" dirty="0" smtClean="0">
                <a:solidFill>
                  <a:srgbClr val="000000"/>
                </a:solidFill>
                <a:latin typeface="+mj-ea"/>
              </a:rPr>
              <a:t>계약조건</a:t>
            </a:r>
            <a:endParaRPr sz="1400" dirty="0" smtClean="0">
              <a:latin typeface="+mj-e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94358" y="59096"/>
            <a:ext cx="2093495" cy="400110"/>
          </a:xfrm>
          <a:prstGeom prst="rect">
            <a:avLst/>
          </a:prstGeom>
          <a:solidFill>
            <a:schemeClr val="accent1">
              <a:lumMod val="40000"/>
              <a:lumOff val="60000"/>
              <a:alpha val="38000"/>
            </a:schemeClr>
          </a:solidFill>
        </p:spPr>
        <p:txBody>
          <a:bodyPr wrap="square" rtlCol="0">
            <a:spAutoFit/>
          </a:bodyPr>
          <a:lstStyle/>
          <a:p>
            <a:pPr algn="ctr" defTabSz="430213">
              <a:spcAft>
                <a:spcPts val="400"/>
              </a:spcAft>
              <a:buSzPct val="100000"/>
            </a:pPr>
            <a:r>
              <a:rPr lang="en-US" sz="2000" dirty="0" smtClean="0">
                <a:solidFill>
                  <a:prstClr val="white"/>
                </a:solidFill>
                <a:cs typeface="HP Simplified" pitchFamily="34" charset="0"/>
              </a:rPr>
              <a:t>HP Confidential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7991544"/>
              </p:ext>
            </p:extLst>
          </p:nvPr>
        </p:nvGraphicFramePr>
        <p:xfrm>
          <a:off x="277167" y="1000407"/>
          <a:ext cx="7763937" cy="25674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3011"/>
                <a:gridCol w="1398314"/>
                <a:gridCol w="2854105"/>
                <a:gridCol w="2888507"/>
              </a:tblGrid>
              <a:tr h="413742"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Type</a:t>
                      </a:r>
                      <a:r>
                        <a:rPr lang="en-US" sz="1400" baseline="0" dirty="0" smtClean="0"/>
                        <a:t> 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Type</a:t>
                      </a:r>
                      <a:r>
                        <a:rPr lang="en-US" sz="1400" baseline="0" dirty="0" smtClean="0"/>
                        <a:t> B</a:t>
                      </a:r>
                      <a:endParaRPr lang="en-US" sz="1400" dirty="0"/>
                    </a:p>
                  </a:txBody>
                  <a:tcPr/>
                </a:tc>
              </a:tr>
              <a:tr h="1326242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Condition</a:t>
                      </a:r>
                      <a:endParaRPr lang="en-US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o-KR" altLang="en-US" sz="1200" b="1" dirty="0" smtClean="0"/>
                        <a:t>페이지클릭 </a:t>
                      </a:r>
                      <a:r>
                        <a:rPr lang="en-US" altLang="ko-KR" sz="1200" b="1" dirty="0" smtClean="0"/>
                        <a:t>A</a:t>
                      </a:r>
                      <a:r>
                        <a:rPr lang="ko-KR" altLang="en-US" sz="1200" b="1" dirty="0" smtClean="0"/>
                        <a:t>타입</a:t>
                      </a:r>
                      <a:endParaRPr lang="en-US" altLang="ko-KR" sz="1200" b="1" dirty="0" smtClean="0"/>
                    </a:p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200" baseline="0" dirty="0" smtClean="0"/>
                        <a:t>하드웨어 포함 월정액</a:t>
                      </a:r>
                      <a:endParaRPr lang="en-US" altLang="ko-KR" sz="1200" baseline="0" dirty="0" smtClean="0"/>
                    </a:p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200" baseline="0" dirty="0" smtClean="0"/>
                        <a:t>하드웨어 </a:t>
                      </a:r>
                      <a:r>
                        <a:rPr lang="en-US" altLang="ko-KR" sz="1200" baseline="0" dirty="0" smtClean="0"/>
                        <a:t>2</a:t>
                      </a:r>
                      <a:r>
                        <a:rPr lang="ko-KR" altLang="en-US" sz="1200" baseline="0" dirty="0" smtClean="0"/>
                        <a:t>년 무상보증 제공</a:t>
                      </a:r>
                      <a:endParaRPr lang="en-US" altLang="ko-KR" sz="1200" baseline="0" dirty="0" smtClean="0"/>
                    </a:p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en-US" altLang="ko-KR" sz="1200" dirty="0" smtClean="0"/>
                        <a:t>2000</a:t>
                      </a:r>
                      <a:r>
                        <a:rPr lang="ko-KR" altLang="en-US" sz="1200" dirty="0" smtClean="0"/>
                        <a:t>장 포함 </a:t>
                      </a:r>
                      <a:r>
                        <a:rPr lang="en-US" altLang="ko-KR" sz="1200" dirty="0" smtClean="0"/>
                        <a:t/>
                      </a:r>
                      <a:br>
                        <a:rPr lang="en-US" altLang="ko-KR" sz="1200" dirty="0" smtClean="0"/>
                      </a:br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컬러 </a:t>
                      </a:r>
                      <a:r>
                        <a:rPr lang="en-US" altLang="ko-KR" sz="1200" dirty="0" smtClean="0"/>
                        <a:t>1500</a:t>
                      </a:r>
                      <a:r>
                        <a:rPr lang="ko-KR" altLang="en-US" sz="1200" dirty="0" smtClean="0"/>
                        <a:t>장 </a:t>
                      </a:r>
                      <a:r>
                        <a:rPr lang="en-US" altLang="ko-KR" sz="1200" dirty="0" smtClean="0"/>
                        <a:t>/</a:t>
                      </a:r>
                      <a:r>
                        <a:rPr lang="ko-KR" altLang="en-US" sz="1200" dirty="0" smtClean="0"/>
                        <a:t> 흑백 </a:t>
                      </a:r>
                      <a:r>
                        <a:rPr lang="en-US" altLang="ko-KR" sz="1200" dirty="0" smtClean="0"/>
                        <a:t>500</a:t>
                      </a:r>
                      <a:r>
                        <a:rPr lang="ko-KR" altLang="en-US" sz="1200" dirty="0" smtClean="0"/>
                        <a:t>장</a:t>
                      </a:r>
                      <a:r>
                        <a:rPr lang="en-US" altLang="ko-KR" sz="1200" dirty="0" smtClean="0"/>
                        <a:t>)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200" dirty="0" smtClean="0"/>
                        <a:t>초과 컬러 </a:t>
                      </a:r>
                      <a:r>
                        <a:rPr lang="en-US" altLang="ko-KR" sz="1200" dirty="0" smtClean="0"/>
                        <a:t>25</a:t>
                      </a:r>
                      <a:r>
                        <a:rPr lang="ko-KR" altLang="en-US" sz="1200" dirty="0" smtClean="0"/>
                        <a:t>원 </a:t>
                      </a:r>
                      <a:r>
                        <a:rPr lang="en-US" altLang="ko-KR" sz="1200" dirty="0" smtClean="0"/>
                        <a:t>/ 5</a:t>
                      </a:r>
                      <a:r>
                        <a:rPr lang="ko-KR" altLang="en-US" sz="1200" dirty="0" smtClean="0"/>
                        <a:t>원 </a:t>
                      </a:r>
                      <a:endParaRPr lang="en-US" altLang="ko-KR" sz="12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ko-KR" altLang="en-US" sz="1200" b="1" dirty="0" smtClean="0"/>
                        <a:t>페이지클릭 </a:t>
                      </a:r>
                      <a:r>
                        <a:rPr lang="en-US" altLang="ko-KR" sz="1200" b="1" dirty="0" smtClean="0"/>
                        <a:t>B</a:t>
                      </a:r>
                      <a:r>
                        <a:rPr lang="ko-KR" altLang="en-US" sz="1200" b="1" dirty="0" smtClean="0"/>
                        <a:t>타입</a:t>
                      </a:r>
                      <a:endParaRPr lang="en-US" altLang="ko-KR" sz="1200" b="1" dirty="0" smtClean="0"/>
                    </a:p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200" dirty="0" smtClean="0"/>
                        <a:t>하드웨어 별도 월정액</a:t>
                      </a:r>
                      <a:endParaRPr lang="en-US" altLang="ko-KR" sz="1200" dirty="0" smtClean="0"/>
                    </a:p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</a:rPr>
                        <a:t>하드웨어 </a:t>
                      </a: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</a:rPr>
                        <a:t>년 무상보증 제공</a:t>
                      </a:r>
                      <a:endParaRPr lang="en-US" altLang="ko-KR" sz="12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en-US" altLang="ko-KR" sz="1200" dirty="0" smtClean="0"/>
                        <a:t>2000</a:t>
                      </a:r>
                      <a:r>
                        <a:rPr lang="ko-KR" altLang="en-US" sz="1200" dirty="0" smtClean="0"/>
                        <a:t>장 포함 </a:t>
                      </a:r>
                      <a:r>
                        <a:rPr lang="en-US" altLang="ko-KR" sz="1200" dirty="0" smtClean="0"/>
                        <a:t/>
                      </a:r>
                      <a:br>
                        <a:rPr lang="en-US" altLang="ko-KR" sz="1200" dirty="0" smtClean="0"/>
                      </a:br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컬러 </a:t>
                      </a:r>
                      <a:r>
                        <a:rPr lang="en-US" altLang="ko-KR" sz="1200" dirty="0" smtClean="0"/>
                        <a:t>1500</a:t>
                      </a:r>
                      <a:r>
                        <a:rPr lang="ko-KR" altLang="en-US" sz="1200" dirty="0" smtClean="0"/>
                        <a:t>장 </a:t>
                      </a:r>
                      <a:r>
                        <a:rPr lang="en-US" altLang="ko-KR" sz="1200" dirty="0" smtClean="0"/>
                        <a:t>/</a:t>
                      </a:r>
                      <a:r>
                        <a:rPr lang="ko-KR" altLang="en-US" sz="1200" dirty="0" smtClean="0"/>
                        <a:t> 흑백 </a:t>
                      </a:r>
                      <a:r>
                        <a:rPr lang="en-US" altLang="ko-KR" sz="1200" dirty="0" smtClean="0"/>
                        <a:t>500</a:t>
                      </a:r>
                      <a:r>
                        <a:rPr lang="ko-KR" altLang="en-US" sz="1200" dirty="0" smtClean="0"/>
                        <a:t>장</a:t>
                      </a:r>
                      <a:r>
                        <a:rPr lang="en-US" altLang="ko-KR" sz="1200" dirty="0" smtClean="0"/>
                        <a:t>)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200" dirty="0" smtClean="0"/>
                        <a:t>초과 컬러 </a:t>
                      </a:r>
                      <a:r>
                        <a:rPr lang="en-US" altLang="ko-KR" sz="1200" dirty="0" smtClean="0"/>
                        <a:t>25</a:t>
                      </a:r>
                      <a:r>
                        <a:rPr lang="ko-KR" altLang="en-US" sz="1200" dirty="0" smtClean="0"/>
                        <a:t>원 </a:t>
                      </a:r>
                      <a:r>
                        <a:rPr lang="en-US" altLang="ko-KR" sz="1200" dirty="0" smtClean="0"/>
                        <a:t>/ 5</a:t>
                      </a:r>
                      <a:r>
                        <a:rPr lang="ko-KR" altLang="en-US" sz="1200" dirty="0" smtClean="0"/>
                        <a:t>원 </a:t>
                      </a:r>
                      <a:endParaRPr lang="en-US" altLang="ko-KR" sz="1200" dirty="0" smtClean="0"/>
                    </a:p>
                  </a:txBody>
                  <a:tcPr anchor="ctr"/>
                </a:tc>
              </a:tr>
              <a:tr h="413742">
                <a:tc rowSpan="2">
                  <a:txBody>
                    <a:bodyPr/>
                    <a:lstStyle/>
                    <a:p>
                      <a:endParaRPr lang="en-US" altLang="ko-KR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OJP</a:t>
                      </a:r>
                      <a:r>
                        <a:rPr lang="en-US" sz="1200" baseline="0" dirty="0" smtClean="0"/>
                        <a:t> 8100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ko-KR" altLang="en-US" sz="1200" dirty="0" smtClean="0"/>
                        <a:t>월 </a:t>
                      </a:r>
                      <a:r>
                        <a:rPr lang="en-US" altLang="ko-KR" sz="1200" dirty="0" smtClean="0"/>
                        <a:t>50,000</a:t>
                      </a:r>
                      <a:r>
                        <a:rPr lang="ko-KR" altLang="en-US" sz="1200" dirty="0" smtClean="0"/>
                        <a:t>원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ko-KR" altLang="en-US" sz="1200" dirty="0" smtClean="0"/>
                        <a:t>월 </a:t>
                      </a:r>
                      <a:r>
                        <a:rPr lang="en-US" altLang="ko-KR" sz="1200" dirty="0" smtClean="0"/>
                        <a:t>45,000</a:t>
                      </a:r>
                      <a:r>
                        <a:rPr lang="ko-KR" altLang="en-US" sz="1200" dirty="0" smtClean="0"/>
                        <a:t>원</a:t>
                      </a:r>
                      <a:endParaRPr lang="en-US" sz="1200" dirty="0"/>
                    </a:p>
                  </a:txBody>
                  <a:tcPr anchor="ctr"/>
                </a:tc>
              </a:tr>
              <a:tr h="413742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OJP 8640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ko-KR" altLang="en-US" sz="1200" dirty="0" smtClean="0"/>
                        <a:t>월 </a:t>
                      </a:r>
                      <a:r>
                        <a:rPr lang="en-US" altLang="ko-KR" sz="1200" dirty="0" smtClean="0"/>
                        <a:t>55,000</a:t>
                      </a:r>
                      <a:r>
                        <a:rPr lang="ko-KR" altLang="en-US" sz="1200" dirty="0" smtClean="0"/>
                        <a:t>원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ko-KR" altLang="en-US" sz="1200" dirty="0" smtClean="0"/>
                        <a:t>월 </a:t>
                      </a:r>
                      <a:r>
                        <a:rPr lang="en-US" altLang="ko-KR" sz="1200" dirty="0" smtClean="0"/>
                        <a:t>45,000</a:t>
                      </a:r>
                      <a:r>
                        <a:rPr lang="ko-KR" altLang="en-US" sz="1200" dirty="0" smtClean="0"/>
                        <a:t>원</a:t>
                      </a:r>
                      <a:endParaRPr lang="en-US" sz="12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 rot="16200000">
            <a:off x="188932" y="2972831"/>
            <a:ext cx="8071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30213">
              <a:spcAft>
                <a:spcPts val="400"/>
              </a:spcAft>
              <a:buSzPct val="100000"/>
            </a:pPr>
            <a:r>
              <a:rPr lang="ko-KR" altLang="en-US" sz="800" dirty="0" smtClean="0">
                <a:solidFill>
                  <a:srgbClr val="000000"/>
                </a:solidFill>
                <a:cs typeface="HP Simplified" pitchFamily="34" charset="0"/>
              </a:rPr>
              <a:t>권장소비자가</a:t>
            </a:r>
            <a:r>
              <a:rPr lang="en-US" altLang="ko-KR" sz="800" dirty="0" smtClean="0">
                <a:solidFill>
                  <a:srgbClr val="000000"/>
                </a:solidFill>
                <a:cs typeface="HP Simplified" pitchFamily="34" charset="0"/>
              </a:rPr>
              <a:t/>
            </a:r>
            <a:br>
              <a:rPr lang="en-US" altLang="ko-KR" sz="800" dirty="0" smtClean="0">
                <a:solidFill>
                  <a:srgbClr val="000000"/>
                </a:solidFill>
                <a:cs typeface="HP Simplified" pitchFamily="34" charset="0"/>
              </a:rPr>
            </a:br>
            <a:r>
              <a:rPr lang="en-US" altLang="ko-KR" sz="800" dirty="0" smtClean="0">
                <a:solidFill>
                  <a:srgbClr val="000000"/>
                </a:solidFill>
                <a:cs typeface="HP Simplified" pitchFamily="34" charset="0"/>
              </a:rPr>
              <a:t>(VAT </a:t>
            </a:r>
            <a:r>
              <a:rPr lang="ko-KR" altLang="en-US" sz="800" dirty="0" smtClean="0">
                <a:solidFill>
                  <a:srgbClr val="000000"/>
                </a:solidFill>
                <a:cs typeface="HP Simplified" pitchFamily="34" charset="0"/>
              </a:rPr>
              <a:t>포함</a:t>
            </a:r>
            <a:r>
              <a:rPr lang="en-US" altLang="ko-KR" sz="800" dirty="0" smtClean="0">
                <a:solidFill>
                  <a:srgbClr val="000000"/>
                </a:solidFill>
                <a:cs typeface="HP Simplified" pitchFamily="34" charset="0"/>
              </a:rPr>
              <a:t>)</a:t>
            </a:r>
            <a:endParaRPr lang="en-US" sz="800" dirty="0" smtClean="0">
              <a:solidFill>
                <a:srgbClr val="000000"/>
              </a:solidFill>
              <a:cs typeface="HP Simplified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9725" y="3753989"/>
            <a:ext cx="7380931" cy="93358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defTabSz="430213">
              <a:spcAft>
                <a:spcPts val="400"/>
              </a:spcAft>
              <a:buSzPct val="100000"/>
            </a:pPr>
            <a:r>
              <a:rPr lang="en-US" altLang="ko-KR" sz="1200" dirty="0" smtClean="0">
                <a:solidFill>
                  <a:srgbClr val="000000"/>
                </a:solidFill>
                <a:cs typeface="HP Simplified" pitchFamily="34" charset="0"/>
              </a:rPr>
              <a:t>※ </a:t>
            </a:r>
            <a:r>
              <a:rPr lang="ko-KR" altLang="en-US" sz="1200" dirty="0" smtClean="0">
                <a:solidFill>
                  <a:srgbClr val="000000"/>
                </a:solidFill>
                <a:cs typeface="HP Simplified" pitchFamily="34" charset="0"/>
              </a:rPr>
              <a:t>렌탈프로그램 적용 조건</a:t>
            </a:r>
            <a:endParaRPr lang="en-US" sz="1200" dirty="0" smtClean="0">
              <a:solidFill>
                <a:srgbClr val="000000"/>
              </a:solidFill>
              <a:cs typeface="HP Simplified" pitchFamily="34" charset="0"/>
            </a:endParaRPr>
          </a:p>
          <a:p>
            <a:pPr marL="285750" indent="-285750" defTabSz="430213">
              <a:spcAft>
                <a:spcPts val="400"/>
              </a:spcAft>
              <a:buSzPct val="100000"/>
              <a:buFont typeface="Wingdings" panose="05000000000000000000" pitchFamily="2" charset="2"/>
              <a:buChar char="§"/>
            </a:pPr>
            <a:r>
              <a:rPr lang="ko-KR" altLang="en-US" sz="1200" dirty="0" smtClean="0">
                <a:solidFill>
                  <a:srgbClr val="000000"/>
                </a:solidFill>
                <a:cs typeface="HP Simplified" pitchFamily="34" charset="0"/>
              </a:rPr>
              <a:t>하드웨어 한 대당 월 </a:t>
            </a:r>
            <a:r>
              <a:rPr lang="en-US" altLang="ko-KR" sz="1200" dirty="0">
                <a:solidFill>
                  <a:srgbClr val="000000"/>
                </a:solidFill>
                <a:cs typeface="HP Simplified" pitchFamily="34" charset="0"/>
              </a:rPr>
              <a:t>3</a:t>
            </a:r>
            <a:r>
              <a:rPr lang="ko-KR" altLang="en-US" sz="1200" dirty="0" smtClean="0">
                <a:solidFill>
                  <a:srgbClr val="000000"/>
                </a:solidFill>
                <a:cs typeface="HP Simplified" pitchFamily="34" charset="0"/>
              </a:rPr>
              <a:t>개 이상의 잉크 사용조건</a:t>
            </a:r>
            <a:endParaRPr lang="en-US" altLang="ko-KR" sz="1200" dirty="0" smtClean="0">
              <a:solidFill>
                <a:srgbClr val="000000"/>
              </a:solidFill>
              <a:cs typeface="HP Simplified" pitchFamily="34" charset="0"/>
            </a:endParaRPr>
          </a:p>
          <a:p>
            <a:pPr marL="285750" indent="-285750" defTabSz="430213">
              <a:spcAft>
                <a:spcPts val="4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1200" dirty="0" smtClean="0">
                <a:solidFill>
                  <a:srgbClr val="000000"/>
                </a:solidFill>
                <a:cs typeface="HP Simplified" pitchFamily="34" charset="0"/>
              </a:rPr>
              <a:t> </a:t>
            </a:r>
            <a:r>
              <a:rPr lang="ko-KR" altLang="en-US" sz="1200" dirty="0" smtClean="0">
                <a:solidFill>
                  <a:srgbClr val="000000"/>
                </a:solidFill>
                <a:cs typeface="HP Simplified" pitchFamily="34" charset="0"/>
              </a:rPr>
              <a:t>적합한 프로세스 </a:t>
            </a:r>
            <a:r>
              <a:rPr lang="en-US" altLang="ko-KR" sz="1200" dirty="0">
                <a:solidFill>
                  <a:srgbClr val="000000"/>
                </a:solidFill>
                <a:cs typeface="HP Simplified" pitchFamily="34" charset="0"/>
              </a:rPr>
              <a:t> </a:t>
            </a:r>
            <a:r>
              <a:rPr lang="en-US" altLang="ko-KR" sz="1200" dirty="0" smtClean="0">
                <a:solidFill>
                  <a:srgbClr val="000000"/>
                </a:solidFill>
                <a:cs typeface="HP Simplified" pitchFamily="34" charset="0"/>
              </a:rPr>
              <a:t>1) </a:t>
            </a:r>
            <a:r>
              <a:rPr lang="ko-KR" altLang="en-US" sz="1200" dirty="0" smtClean="0">
                <a:solidFill>
                  <a:srgbClr val="000000"/>
                </a:solidFill>
                <a:cs typeface="HP Simplified" pitchFamily="34" charset="0"/>
              </a:rPr>
              <a:t>오피스젯 프로 렌탈</a:t>
            </a:r>
            <a:r>
              <a:rPr lang="en-US" altLang="ko-KR" sz="1200" dirty="0" smtClean="0">
                <a:solidFill>
                  <a:srgbClr val="000000"/>
                </a:solidFill>
                <a:cs typeface="HP Simplified" pitchFamily="34" charset="0"/>
              </a:rPr>
              <a:t>, </a:t>
            </a:r>
            <a:r>
              <a:rPr lang="ko-KR" altLang="en-US" sz="1200" dirty="0" smtClean="0">
                <a:solidFill>
                  <a:srgbClr val="000000"/>
                </a:solidFill>
                <a:cs typeface="HP Simplified" pitchFamily="34" charset="0"/>
              </a:rPr>
              <a:t>또는 </a:t>
            </a:r>
            <a:r>
              <a:rPr lang="en-US" altLang="ko-KR" sz="1200" dirty="0" smtClean="0">
                <a:solidFill>
                  <a:srgbClr val="000000"/>
                </a:solidFill>
                <a:cs typeface="HP Simplified" pitchFamily="34" charset="0"/>
              </a:rPr>
              <a:t>2) MVC</a:t>
            </a:r>
            <a:r>
              <a:rPr lang="ko-KR" altLang="en-US" sz="1200" dirty="0" smtClean="0">
                <a:solidFill>
                  <a:srgbClr val="000000"/>
                </a:solidFill>
                <a:cs typeface="HP Simplified" pitchFamily="34" charset="0"/>
              </a:rPr>
              <a:t>를 통해 모든 계약과 잉크 사용량은 성실히 리포트되어야 하며</a:t>
            </a:r>
            <a:r>
              <a:rPr lang="en-US" altLang="ko-KR" sz="1200" dirty="0" smtClean="0">
                <a:solidFill>
                  <a:srgbClr val="000000"/>
                </a:solidFill>
                <a:cs typeface="HP Simplified" pitchFamily="34" charset="0"/>
              </a:rPr>
              <a:t>, HP</a:t>
            </a:r>
            <a:r>
              <a:rPr lang="ko-KR" altLang="en-US" sz="1200" dirty="0" smtClean="0">
                <a:solidFill>
                  <a:srgbClr val="000000"/>
                </a:solidFill>
                <a:cs typeface="HP Simplified" pitchFamily="34" charset="0"/>
              </a:rPr>
              <a:t>에서는 정기적인 잉크사용량 검토를 통해 추가적인 조치를 취할 수 있다</a:t>
            </a:r>
            <a:r>
              <a:rPr lang="en-US" altLang="ko-KR" sz="1200" dirty="0" smtClean="0">
                <a:solidFill>
                  <a:srgbClr val="000000"/>
                </a:solidFill>
                <a:cs typeface="HP Simplified" pitchFamily="34" charset="0"/>
              </a:rPr>
              <a:t>.</a:t>
            </a:r>
            <a:endParaRPr lang="en-US" sz="1200" dirty="0" smtClean="0">
              <a:solidFill>
                <a:srgbClr val="000000"/>
              </a:solidFill>
              <a:cs typeface="HP Simplifie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718344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Arrow Connector 18"/>
          <p:cNvCxnSpPr/>
          <p:nvPr/>
        </p:nvCxnSpPr>
        <p:spPr>
          <a:xfrm flipH="1">
            <a:off x="3377632" y="2068482"/>
            <a:ext cx="1" cy="2654125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/>
          <p:cNvCxnSpPr>
            <a:stCxn id="2" idx="2"/>
          </p:cNvCxnSpPr>
          <p:nvPr/>
        </p:nvCxnSpPr>
        <p:spPr>
          <a:xfrm>
            <a:off x="1125584" y="2052323"/>
            <a:ext cx="0" cy="2684902"/>
          </a:xfrm>
          <a:prstGeom prst="straightConnector1">
            <a:avLst/>
          </a:prstGeom>
          <a:ln w="12700" cmpd="sng">
            <a:solidFill>
              <a:schemeClr val="tx1"/>
            </a:solidFill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610" name="Title 29"/>
          <p:cNvSpPr>
            <a:spLocks noGrp="1"/>
          </p:cNvSpPr>
          <p:nvPr>
            <p:ph type="title"/>
          </p:nvPr>
        </p:nvSpPr>
        <p:spPr>
          <a:xfrm>
            <a:off x="339725" y="315516"/>
            <a:ext cx="8375650" cy="329803"/>
          </a:xfrm>
        </p:spPr>
        <p:txBody>
          <a:bodyPr/>
          <a:lstStyle/>
          <a:p>
            <a:pPr fontAlgn="base">
              <a:spcAft>
                <a:spcPct val="0"/>
              </a:spcAft>
            </a:pPr>
            <a:r>
              <a:rPr lang="ko-KR" altLang="en-US" sz="2800" dirty="0" smtClean="0">
                <a:latin typeface="+mj-lt"/>
              </a:rPr>
              <a:t>렌탈 정산 프로세</a:t>
            </a:r>
            <a:r>
              <a:rPr lang="ko-KR" altLang="en-US" sz="2800" dirty="0">
                <a:latin typeface="+mj-lt"/>
              </a:rPr>
              <a:t>스</a:t>
            </a:r>
            <a:endParaRPr sz="2800" dirty="0" smtClean="0">
              <a:latin typeface="+mj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8550" y="1744546"/>
            <a:ext cx="1634067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pPr algn="ctr" defTabSz="430213">
              <a:spcAft>
                <a:spcPts val="400"/>
              </a:spcAft>
              <a:buSzPct val="100000"/>
            </a:pPr>
            <a:r>
              <a:rPr lang="ko-KR" altLang="en-US" sz="1400" dirty="0" smtClean="0">
                <a:solidFill>
                  <a:prstClr val="white"/>
                </a:solidFill>
                <a:cs typeface="HP Simplified" pitchFamily="34" charset="0"/>
              </a:rPr>
              <a:t>렌탈 </a:t>
            </a:r>
            <a:r>
              <a:rPr lang="en-US" altLang="ko-KR" sz="1400" dirty="0" smtClean="0">
                <a:solidFill>
                  <a:prstClr val="white"/>
                </a:solidFill>
                <a:cs typeface="HP Simplified" pitchFamily="34" charset="0"/>
              </a:rPr>
              <a:t>HW </a:t>
            </a:r>
            <a:r>
              <a:rPr lang="ko-KR" altLang="en-US" sz="1400" dirty="0" smtClean="0">
                <a:solidFill>
                  <a:prstClr val="white"/>
                </a:solidFill>
                <a:cs typeface="HP Simplified" pitchFamily="34" charset="0"/>
              </a:rPr>
              <a:t>딜승인</a:t>
            </a:r>
            <a:endParaRPr lang="en-US" sz="1400" dirty="0" smtClean="0">
              <a:solidFill>
                <a:prstClr val="white"/>
              </a:solidFill>
              <a:cs typeface="HP Simplified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8550" y="2286301"/>
            <a:ext cx="1634067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pPr algn="ctr" defTabSz="430213">
              <a:spcAft>
                <a:spcPts val="400"/>
              </a:spcAft>
              <a:buSzPct val="100000"/>
            </a:pPr>
            <a:r>
              <a:rPr lang="ko-KR" altLang="en-US" sz="1400" dirty="0" smtClean="0">
                <a:solidFill>
                  <a:prstClr val="white"/>
                </a:solidFill>
                <a:cs typeface="HP Simplified" pitchFamily="34" charset="0"/>
              </a:rPr>
              <a:t>설치</a:t>
            </a:r>
            <a:endParaRPr lang="en-US" sz="1400" dirty="0" smtClean="0">
              <a:solidFill>
                <a:prstClr val="white"/>
              </a:solidFill>
              <a:cs typeface="HP Simplified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8550" y="2845216"/>
            <a:ext cx="1634067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pPr algn="ctr" defTabSz="430213">
              <a:spcAft>
                <a:spcPts val="400"/>
              </a:spcAft>
              <a:buSzPct val="100000"/>
            </a:pPr>
            <a:r>
              <a:rPr lang="en-US" sz="1400" dirty="0" smtClean="0">
                <a:solidFill>
                  <a:prstClr val="white"/>
                </a:solidFill>
                <a:cs typeface="HP Simplified" pitchFamily="34" charset="0"/>
              </a:rPr>
              <a:t>HW S/N </a:t>
            </a:r>
            <a:r>
              <a:rPr lang="ko-KR" altLang="en-US" sz="1400" dirty="0" smtClean="0">
                <a:solidFill>
                  <a:prstClr val="white"/>
                </a:solidFill>
                <a:cs typeface="HP Simplified" pitchFamily="34" charset="0"/>
              </a:rPr>
              <a:t>등록</a:t>
            </a:r>
            <a:endParaRPr lang="en-US" sz="1400" dirty="0" smtClean="0">
              <a:solidFill>
                <a:prstClr val="white"/>
              </a:solidFill>
              <a:cs typeface="HP Simplified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8550" y="3395545"/>
            <a:ext cx="1634067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pPr algn="ctr" defTabSz="430213">
              <a:spcAft>
                <a:spcPts val="400"/>
              </a:spcAft>
              <a:buSzPct val="100000"/>
            </a:pPr>
            <a:r>
              <a:rPr lang="ko-KR" altLang="en-US" sz="1400" dirty="0" smtClean="0">
                <a:solidFill>
                  <a:prstClr val="white"/>
                </a:solidFill>
                <a:cs typeface="HP Simplified" pitchFamily="34" charset="0"/>
              </a:rPr>
              <a:t>잉크 납</a:t>
            </a:r>
            <a:r>
              <a:rPr lang="ko-KR" altLang="en-US" sz="1400" dirty="0">
                <a:solidFill>
                  <a:prstClr val="white"/>
                </a:solidFill>
                <a:cs typeface="HP Simplified" pitchFamily="34" charset="0"/>
              </a:rPr>
              <a:t>품</a:t>
            </a:r>
            <a:endParaRPr lang="en-US" sz="1400" dirty="0" smtClean="0">
              <a:solidFill>
                <a:prstClr val="white"/>
              </a:solidFill>
              <a:cs typeface="HP Simplified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8550" y="3920474"/>
            <a:ext cx="1634067" cy="5232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pPr algn="ctr" defTabSz="430213">
              <a:spcAft>
                <a:spcPts val="400"/>
              </a:spcAft>
              <a:buSzPct val="100000"/>
            </a:pPr>
            <a:r>
              <a:rPr lang="ko-KR" altLang="en-US" sz="1400" dirty="0" smtClean="0">
                <a:solidFill>
                  <a:prstClr val="white"/>
                </a:solidFill>
                <a:cs typeface="HP Simplified" pitchFamily="34" charset="0"/>
              </a:rPr>
              <a:t>판매 증빙자료 등록</a:t>
            </a:r>
            <a:endParaRPr lang="en-US" sz="1400" dirty="0" smtClean="0">
              <a:solidFill>
                <a:prstClr val="white"/>
              </a:solidFill>
              <a:cs typeface="HP Simplified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60599" y="1743919"/>
            <a:ext cx="1634067" cy="307777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pPr algn="ctr" defTabSz="430213">
              <a:spcAft>
                <a:spcPts val="400"/>
              </a:spcAft>
              <a:buSzPct val="100000"/>
            </a:pPr>
            <a:r>
              <a:rPr lang="ko-KR" altLang="en-US" sz="1400" dirty="0" smtClean="0">
                <a:solidFill>
                  <a:prstClr val="white"/>
                </a:solidFill>
                <a:cs typeface="HP Simplified" pitchFamily="34" charset="0"/>
              </a:rPr>
              <a:t>증빙자료 분석</a:t>
            </a:r>
            <a:endParaRPr lang="en-US" sz="1400" dirty="0" smtClean="0">
              <a:solidFill>
                <a:prstClr val="white"/>
              </a:solidFill>
              <a:cs typeface="HP Simplified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60599" y="3208644"/>
            <a:ext cx="1634067" cy="307777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pPr algn="ctr" defTabSz="430213">
              <a:spcAft>
                <a:spcPts val="400"/>
              </a:spcAft>
              <a:buSzPct val="100000"/>
            </a:pPr>
            <a:r>
              <a:rPr lang="ko-KR" altLang="en-US" sz="1400" dirty="0" smtClean="0">
                <a:solidFill>
                  <a:prstClr val="white"/>
                </a:solidFill>
                <a:cs typeface="HP Simplified" pitchFamily="34" charset="0"/>
              </a:rPr>
              <a:t>디스카운트 승인</a:t>
            </a:r>
            <a:endParaRPr lang="en-US" sz="1400" dirty="0" smtClean="0">
              <a:solidFill>
                <a:prstClr val="white"/>
              </a:solidFill>
              <a:cs typeface="HP Simplified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60599" y="4041569"/>
            <a:ext cx="1634067" cy="307777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pPr algn="ctr" defTabSz="430213">
              <a:spcAft>
                <a:spcPts val="400"/>
              </a:spcAft>
              <a:buSzPct val="100000"/>
            </a:pPr>
            <a:r>
              <a:rPr lang="ko-KR" altLang="en-US" sz="1400" dirty="0" smtClean="0">
                <a:solidFill>
                  <a:prstClr val="white"/>
                </a:solidFill>
                <a:cs typeface="HP Simplified" pitchFamily="34" charset="0"/>
              </a:rPr>
              <a:t>리베이트 지급</a:t>
            </a:r>
            <a:endParaRPr lang="en-US" sz="1400" dirty="0" smtClean="0">
              <a:solidFill>
                <a:prstClr val="white"/>
              </a:solidFill>
              <a:cs typeface="HP Simplified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560599" y="2336296"/>
            <a:ext cx="1634067" cy="52322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pPr algn="ctr" defTabSz="430213">
              <a:spcAft>
                <a:spcPts val="400"/>
              </a:spcAft>
              <a:buSzPct val="100000"/>
            </a:pPr>
            <a:r>
              <a:rPr lang="ko-KR" altLang="en-US" sz="1400" dirty="0" smtClean="0">
                <a:solidFill>
                  <a:prstClr val="white"/>
                </a:solidFill>
                <a:cs typeface="HP Simplified" pitchFamily="34" charset="0"/>
              </a:rPr>
              <a:t>정산자료 </a:t>
            </a:r>
            <a:r>
              <a:rPr lang="en-US" altLang="ko-KR" sz="1400" dirty="0" smtClean="0">
                <a:solidFill>
                  <a:prstClr val="white"/>
                </a:solidFill>
                <a:cs typeface="HP Simplified" pitchFamily="34" charset="0"/>
              </a:rPr>
              <a:t/>
            </a:r>
            <a:br>
              <a:rPr lang="en-US" altLang="ko-KR" sz="1400" dirty="0" smtClean="0">
                <a:solidFill>
                  <a:prstClr val="white"/>
                </a:solidFill>
                <a:cs typeface="HP Simplified" pitchFamily="34" charset="0"/>
              </a:rPr>
            </a:br>
            <a:r>
              <a:rPr lang="ko-KR" altLang="en-US" sz="1400" dirty="0" smtClean="0">
                <a:solidFill>
                  <a:prstClr val="white"/>
                </a:solidFill>
                <a:cs typeface="HP Simplified" pitchFamily="34" charset="0"/>
              </a:rPr>
              <a:t>취합</a:t>
            </a:r>
            <a:r>
              <a:rPr lang="en-US" altLang="ko-KR" sz="1400" dirty="0">
                <a:solidFill>
                  <a:prstClr val="white"/>
                </a:solidFill>
                <a:cs typeface="HP Simplified" pitchFamily="34" charset="0"/>
              </a:rPr>
              <a:t> </a:t>
            </a:r>
            <a:r>
              <a:rPr lang="ko-KR" altLang="en-US" sz="1400" dirty="0" smtClean="0">
                <a:solidFill>
                  <a:prstClr val="white"/>
                </a:solidFill>
                <a:cs typeface="HP Simplified" pitchFamily="34" charset="0"/>
              </a:rPr>
              <a:t>검증 </a:t>
            </a:r>
            <a:endParaRPr lang="en-US" sz="1400" dirty="0" smtClean="0">
              <a:solidFill>
                <a:prstClr val="white"/>
              </a:solidFill>
              <a:cs typeface="HP Simplified" pitchFamily="34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2149965" y="1913824"/>
            <a:ext cx="0" cy="2808783"/>
          </a:xfrm>
          <a:prstGeom prst="straightConnector1">
            <a:avLst/>
          </a:prstGeom>
          <a:ln w="12700" cmpd="sng">
            <a:solidFill>
              <a:schemeClr val="tx1"/>
            </a:solidFill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endCxn id="14" idx="1"/>
          </p:cNvCxnSpPr>
          <p:nvPr/>
        </p:nvCxnSpPr>
        <p:spPr>
          <a:xfrm flipV="1">
            <a:off x="2149965" y="1897808"/>
            <a:ext cx="410634" cy="16018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1125584" y="4723237"/>
            <a:ext cx="1024381" cy="0"/>
          </a:xfrm>
          <a:prstGeom prst="straightConnector1">
            <a:avLst/>
          </a:prstGeom>
          <a:ln w="12700" cmpd="sng">
            <a:solidFill>
              <a:schemeClr val="tx1"/>
            </a:solidFill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45611" y="1333625"/>
            <a:ext cx="12530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30213">
              <a:spcAft>
                <a:spcPts val="400"/>
              </a:spcAft>
              <a:buSzPct val="100000"/>
            </a:pPr>
            <a:r>
              <a:rPr lang="ko-KR" altLang="en-US" sz="1400" dirty="0" smtClean="0">
                <a:solidFill>
                  <a:srgbClr val="000000"/>
                </a:solidFill>
                <a:cs typeface="HP Simplified" pitchFamily="34" charset="0"/>
              </a:rPr>
              <a:t>렌탈파트</a:t>
            </a:r>
            <a:r>
              <a:rPr lang="ko-KR" altLang="en-US" sz="1400" dirty="0">
                <a:solidFill>
                  <a:srgbClr val="000000"/>
                </a:solidFill>
                <a:cs typeface="HP Simplified" pitchFamily="34" charset="0"/>
              </a:rPr>
              <a:t>너</a:t>
            </a:r>
            <a:endParaRPr lang="en-US" sz="1400" dirty="0" smtClean="0">
              <a:solidFill>
                <a:srgbClr val="000000"/>
              </a:solidFill>
              <a:cs typeface="HP Simplified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772264" y="1342092"/>
            <a:ext cx="12530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30213">
              <a:spcAft>
                <a:spcPts val="400"/>
              </a:spcAft>
              <a:buSzPct val="100000"/>
            </a:pPr>
            <a:r>
              <a:rPr lang="en-US" sz="1400" dirty="0" smtClean="0">
                <a:solidFill>
                  <a:srgbClr val="000000"/>
                </a:solidFill>
                <a:cs typeface="HP Simplified" pitchFamily="34" charset="0"/>
              </a:rPr>
              <a:t>HP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994358" y="59096"/>
            <a:ext cx="2093495" cy="400110"/>
          </a:xfrm>
          <a:prstGeom prst="rect">
            <a:avLst/>
          </a:prstGeom>
          <a:solidFill>
            <a:schemeClr val="accent1">
              <a:lumMod val="40000"/>
              <a:lumOff val="60000"/>
              <a:alpha val="38000"/>
            </a:schemeClr>
          </a:solidFill>
        </p:spPr>
        <p:txBody>
          <a:bodyPr wrap="square" rtlCol="0">
            <a:spAutoFit/>
          </a:bodyPr>
          <a:lstStyle/>
          <a:p>
            <a:pPr algn="ctr" defTabSz="430213">
              <a:spcAft>
                <a:spcPts val="400"/>
              </a:spcAft>
              <a:buSzPct val="100000"/>
            </a:pPr>
            <a:r>
              <a:rPr lang="en-US" sz="2000" dirty="0" smtClean="0">
                <a:solidFill>
                  <a:prstClr val="white"/>
                </a:solidFill>
                <a:cs typeface="HP Simplified" pitchFamily="34" charset="0"/>
              </a:rPr>
              <a:t>HP Confidential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 flipH="1">
            <a:off x="7873470" y="2070855"/>
            <a:ext cx="1" cy="842330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28" idx="2"/>
          </p:cNvCxnSpPr>
          <p:nvPr/>
        </p:nvCxnSpPr>
        <p:spPr>
          <a:xfrm>
            <a:off x="5592546" y="2064321"/>
            <a:ext cx="0" cy="2684902"/>
          </a:xfrm>
          <a:prstGeom prst="straightConnector1">
            <a:avLst/>
          </a:prstGeom>
          <a:ln w="12700" cmpd="sng">
            <a:solidFill>
              <a:schemeClr val="tx1"/>
            </a:solidFill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775512" y="1756544"/>
            <a:ext cx="1634067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pPr algn="ctr" defTabSz="430213">
              <a:spcAft>
                <a:spcPts val="400"/>
              </a:spcAft>
              <a:buSzPct val="100000"/>
            </a:pPr>
            <a:r>
              <a:rPr lang="ko-KR" altLang="en-US" sz="1400" dirty="0" smtClean="0">
                <a:solidFill>
                  <a:prstClr val="white"/>
                </a:solidFill>
                <a:cs typeface="HP Simplified" pitchFamily="34" charset="0"/>
              </a:rPr>
              <a:t>렌탈 </a:t>
            </a:r>
            <a:r>
              <a:rPr lang="en-US" altLang="ko-KR" sz="1400" dirty="0" smtClean="0">
                <a:solidFill>
                  <a:prstClr val="white"/>
                </a:solidFill>
                <a:cs typeface="HP Simplified" pitchFamily="34" charset="0"/>
              </a:rPr>
              <a:t>HW </a:t>
            </a:r>
            <a:r>
              <a:rPr lang="ko-KR" altLang="en-US" sz="1400" dirty="0" smtClean="0">
                <a:solidFill>
                  <a:prstClr val="white"/>
                </a:solidFill>
                <a:cs typeface="HP Simplified" pitchFamily="34" charset="0"/>
              </a:rPr>
              <a:t>딜승인</a:t>
            </a:r>
            <a:endParaRPr lang="en-US" sz="1400" dirty="0" smtClean="0">
              <a:solidFill>
                <a:prstClr val="white"/>
              </a:solidFill>
              <a:cs typeface="HP Simplified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775512" y="2298299"/>
            <a:ext cx="1634067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pPr algn="ctr" defTabSz="430213">
              <a:spcAft>
                <a:spcPts val="400"/>
              </a:spcAft>
              <a:buSzPct val="100000"/>
            </a:pPr>
            <a:r>
              <a:rPr lang="ko-KR" altLang="en-US" sz="1400" dirty="0" smtClean="0">
                <a:solidFill>
                  <a:prstClr val="white"/>
                </a:solidFill>
                <a:cs typeface="HP Simplified" pitchFamily="34" charset="0"/>
              </a:rPr>
              <a:t>설치</a:t>
            </a:r>
            <a:endParaRPr lang="en-US" sz="1400" dirty="0" smtClean="0">
              <a:solidFill>
                <a:prstClr val="white"/>
              </a:solidFill>
              <a:cs typeface="HP Simplified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775512" y="2857214"/>
            <a:ext cx="1634067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pPr algn="ctr" defTabSz="430213">
              <a:spcAft>
                <a:spcPts val="400"/>
              </a:spcAft>
              <a:buSzPct val="100000"/>
            </a:pPr>
            <a:r>
              <a:rPr lang="en-US" sz="1400" dirty="0" smtClean="0">
                <a:solidFill>
                  <a:prstClr val="white"/>
                </a:solidFill>
                <a:cs typeface="HP Simplified" pitchFamily="34" charset="0"/>
              </a:rPr>
              <a:t>HW S/N </a:t>
            </a:r>
            <a:r>
              <a:rPr lang="ko-KR" altLang="en-US" sz="1400" dirty="0" smtClean="0">
                <a:solidFill>
                  <a:prstClr val="white"/>
                </a:solidFill>
                <a:cs typeface="HP Simplified" pitchFamily="34" charset="0"/>
              </a:rPr>
              <a:t>등록</a:t>
            </a:r>
            <a:endParaRPr lang="en-US" sz="1400" dirty="0" smtClean="0">
              <a:solidFill>
                <a:prstClr val="white"/>
              </a:solidFill>
              <a:cs typeface="HP Simplified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775512" y="3407543"/>
            <a:ext cx="1634067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pPr algn="ctr" defTabSz="430213">
              <a:spcAft>
                <a:spcPts val="400"/>
              </a:spcAft>
              <a:buSzPct val="100000"/>
            </a:pPr>
            <a:r>
              <a:rPr lang="ko-KR" altLang="en-US" sz="1400" dirty="0" smtClean="0">
                <a:solidFill>
                  <a:prstClr val="white"/>
                </a:solidFill>
                <a:cs typeface="HP Simplified" pitchFamily="34" charset="0"/>
              </a:rPr>
              <a:t>잉크 납</a:t>
            </a:r>
            <a:r>
              <a:rPr lang="ko-KR" altLang="en-US" sz="1400" dirty="0">
                <a:solidFill>
                  <a:prstClr val="white"/>
                </a:solidFill>
                <a:cs typeface="HP Simplified" pitchFamily="34" charset="0"/>
              </a:rPr>
              <a:t>품</a:t>
            </a:r>
            <a:endParaRPr lang="en-US" sz="1400" dirty="0" smtClean="0">
              <a:solidFill>
                <a:prstClr val="white"/>
              </a:solidFill>
              <a:cs typeface="HP Simplified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775512" y="3932472"/>
            <a:ext cx="1634067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pPr algn="ctr" defTabSz="430213">
              <a:spcAft>
                <a:spcPts val="400"/>
              </a:spcAft>
              <a:buSzPct val="100000"/>
            </a:pPr>
            <a:r>
              <a:rPr lang="ko-KR" altLang="en-US" sz="1400" dirty="0" smtClean="0">
                <a:solidFill>
                  <a:prstClr val="white"/>
                </a:solidFill>
                <a:cs typeface="HP Simplified" pitchFamily="34" charset="0"/>
              </a:rPr>
              <a:t>판매 자료 등록</a:t>
            </a:r>
            <a:endParaRPr lang="en-US" sz="1400" dirty="0" smtClean="0">
              <a:solidFill>
                <a:prstClr val="white"/>
              </a:solidFill>
              <a:cs typeface="HP Simplified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056436" y="1755917"/>
            <a:ext cx="1634067" cy="307777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pPr algn="ctr" defTabSz="430213">
              <a:spcAft>
                <a:spcPts val="400"/>
              </a:spcAft>
              <a:buSzPct val="100000"/>
            </a:pPr>
            <a:r>
              <a:rPr lang="ko-KR" altLang="en-US" sz="1400" dirty="0" smtClean="0">
                <a:solidFill>
                  <a:prstClr val="white"/>
                </a:solidFill>
                <a:cs typeface="HP Simplified" pitchFamily="34" charset="0"/>
              </a:rPr>
              <a:t>판매 자료 분석</a:t>
            </a:r>
            <a:endParaRPr lang="en-US" sz="1400" dirty="0" smtClean="0">
              <a:solidFill>
                <a:prstClr val="white"/>
              </a:solidFill>
              <a:cs typeface="HP Simplified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056436" y="2348294"/>
            <a:ext cx="1634067" cy="78996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pPr algn="ctr" defTabSz="430213">
              <a:spcAft>
                <a:spcPts val="400"/>
              </a:spcAft>
              <a:buSzPct val="100000"/>
            </a:pPr>
            <a:r>
              <a:rPr lang="ko-KR" altLang="en-US" sz="1400" dirty="0" smtClean="0">
                <a:solidFill>
                  <a:prstClr val="white"/>
                </a:solidFill>
                <a:cs typeface="HP Simplified" pitchFamily="34" charset="0"/>
              </a:rPr>
              <a:t>자료 미제출시</a:t>
            </a:r>
            <a:endParaRPr lang="en-US" altLang="ko-KR" sz="1400" dirty="0" smtClean="0">
              <a:solidFill>
                <a:prstClr val="white"/>
              </a:solidFill>
              <a:cs typeface="HP Simplified" pitchFamily="34" charset="0"/>
            </a:endParaRPr>
          </a:p>
          <a:p>
            <a:pPr algn="ctr" defTabSz="430213">
              <a:spcAft>
                <a:spcPts val="400"/>
              </a:spcAft>
              <a:buSzPct val="100000"/>
            </a:pPr>
            <a:r>
              <a:rPr lang="ko-KR" altLang="en-US" sz="1400" dirty="0" smtClean="0">
                <a:solidFill>
                  <a:prstClr val="white"/>
                </a:solidFill>
                <a:cs typeface="HP Simplified" pitchFamily="34" charset="0"/>
              </a:rPr>
              <a:t>신규 렌탈 계약 및 잉크 매입 제재</a:t>
            </a:r>
            <a:endParaRPr lang="en-US" altLang="ko-KR" sz="1400" dirty="0" smtClean="0">
              <a:solidFill>
                <a:prstClr val="white"/>
              </a:solidFill>
              <a:cs typeface="HP Simplified" pitchFamily="34" charset="0"/>
            </a:endParaRPr>
          </a:p>
        </p:txBody>
      </p:sp>
      <p:cxnSp>
        <p:nvCxnSpPr>
          <p:cNvPr id="40" name="Straight Arrow Connector 39"/>
          <p:cNvCxnSpPr/>
          <p:nvPr/>
        </p:nvCxnSpPr>
        <p:spPr>
          <a:xfrm flipV="1">
            <a:off x="6665052" y="1925822"/>
            <a:ext cx="0" cy="2808783"/>
          </a:xfrm>
          <a:prstGeom prst="straightConnector1">
            <a:avLst/>
          </a:prstGeom>
          <a:ln w="12700" cmpd="sng">
            <a:solidFill>
              <a:schemeClr val="tx1"/>
            </a:solidFill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endCxn id="36" idx="1"/>
          </p:cNvCxnSpPr>
          <p:nvPr/>
        </p:nvCxnSpPr>
        <p:spPr>
          <a:xfrm flipV="1">
            <a:off x="6645802" y="1909806"/>
            <a:ext cx="410634" cy="16018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5592546" y="4735235"/>
            <a:ext cx="1072506" cy="0"/>
          </a:xfrm>
          <a:prstGeom prst="straightConnector1">
            <a:avLst/>
          </a:prstGeom>
          <a:ln w="12700" cmpd="sng">
            <a:solidFill>
              <a:schemeClr val="tx1"/>
            </a:solidFill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5012573" y="1345623"/>
            <a:ext cx="12530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30213">
              <a:spcAft>
                <a:spcPts val="400"/>
              </a:spcAft>
              <a:buSzPct val="100000"/>
            </a:pPr>
            <a:r>
              <a:rPr lang="ko-KR" altLang="en-US" sz="1400" dirty="0" smtClean="0">
                <a:solidFill>
                  <a:srgbClr val="000000"/>
                </a:solidFill>
                <a:cs typeface="HP Simplified" pitchFamily="34" charset="0"/>
              </a:rPr>
              <a:t>렌탈파트</a:t>
            </a:r>
            <a:r>
              <a:rPr lang="ko-KR" altLang="en-US" sz="1400" dirty="0">
                <a:solidFill>
                  <a:srgbClr val="000000"/>
                </a:solidFill>
                <a:cs typeface="HP Simplified" pitchFamily="34" charset="0"/>
              </a:rPr>
              <a:t>너</a:t>
            </a:r>
            <a:endParaRPr lang="en-US" sz="1400" dirty="0" smtClean="0">
              <a:solidFill>
                <a:srgbClr val="000000"/>
              </a:solidFill>
              <a:cs typeface="HP Simplified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7268101" y="1354090"/>
            <a:ext cx="12530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30213">
              <a:spcAft>
                <a:spcPts val="400"/>
              </a:spcAft>
              <a:buSzPct val="100000"/>
            </a:pPr>
            <a:r>
              <a:rPr lang="en-US" sz="1400" dirty="0" smtClean="0">
                <a:solidFill>
                  <a:srgbClr val="000000"/>
                </a:solidFill>
                <a:cs typeface="HP Simplified" pitchFamily="34" charset="0"/>
              </a:rPr>
              <a:t>HP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18868" y="878273"/>
            <a:ext cx="9596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30213">
              <a:spcAft>
                <a:spcPts val="400"/>
              </a:spcAft>
              <a:buSzPct val="100000"/>
            </a:pPr>
            <a:r>
              <a:rPr lang="ko-KR" altLang="en-US" sz="1600" b="1" u="sng" dirty="0" smtClean="0">
                <a:solidFill>
                  <a:srgbClr val="000000"/>
                </a:solidFill>
                <a:cs typeface="HP Simplified" pitchFamily="34" charset="0"/>
              </a:rPr>
              <a:t>기     존</a:t>
            </a:r>
            <a:endParaRPr lang="en-US" sz="1600" b="1" u="sng" dirty="0" smtClean="0">
              <a:solidFill>
                <a:srgbClr val="000000"/>
              </a:solidFill>
              <a:cs typeface="HP Simplified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409579" y="887898"/>
            <a:ext cx="9596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30213">
              <a:spcAft>
                <a:spcPts val="400"/>
              </a:spcAft>
              <a:buSzPct val="100000"/>
            </a:pPr>
            <a:r>
              <a:rPr lang="ko-KR" altLang="en-US" sz="1600" b="1" u="sng" dirty="0" smtClean="0">
                <a:solidFill>
                  <a:srgbClr val="000000"/>
                </a:solidFill>
                <a:cs typeface="HP Simplified" pitchFamily="34" charset="0"/>
              </a:rPr>
              <a:t>신     규</a:t>
            </a:r>
            <a:endParaRPr lang="en-US" sz="1600" b="1" u="sng" dirty="0" smtClean="0">
              <a:solidFill>
                <a:srgbClr val="000000"/>
              </a:solidFill>
              <a:cs typeface="HP Simplified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415035" y="4443694"/>
            <a:ext cx="779631" cy="3898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30213">
              <a:spcAft>
                <a:spcPts val="400"/>
              </a:spcAft>
              <a:buSzPct val="100000"/>
            </a:pPr>
            <a:r>
              <a:rPr lang="en-US" altLang="ko-KR" sz="800" dirty="0" smtClean="0">
                <a:solidFill>
                  <a:srgbClr val="000000"/>
                </a:solidFill>
                <a:cs typeface="HP Simplified" pitchFamily="34" charset="0"/>
              </a:rPr>
              <a:t>※ </a:t>
            </a:r>
            <a:r>
              <a:rPr lang="ko-KR" altLang="en-US" sz="800" dirty="0" smtClean="0">
                <a:solidFill>
                  <a:srgbClr val="000000"/>
                </a:solidFill>
                <a:cs typeface="HP Simplified" pitchFamily="34" charset="0"/>
              </a:rPr>
              <a:t>익월 총판</a:t>
            </a:r>
            <a:endParaRPr lang="en-US" altLang="ko-KR" sz="800" dirty="0" smtClean="0">
              <a:solidFill>
                <a:srgbClr val="000000"/>
              </a:solidFill>
              <a:cs typeface="HP Simplified" pitchFamily="34" charset="0"/>
            </a:endParaRPr>
          </a:p>
          <a:p>
            <a:pPr defTabSz="430213">
              <a:spcAft>
                <a:spcPts val="400"/>
              </a:spcAft>
              <a:buSzPct val="100000"/>
            </a:pPr>
            <a:r>
              <a:rPr lang="en-US" altLang="ko-KR" sz="800" dirty="0">
                <a:solidFill>
                  <a:srgbClr val="000000"/>
                </a:solidFill>
                <a:cs typeface="HP Simplified" pitchFamily="34" charset="0"/>
              </a:rPr>
              <a:t> </a:t>
            </a:r>
            <a:r>
              <a:rPr lang="en-US" altLang="ko-KR" sz="800" dirty="0" smtClean="0">
                <a:solidFill>
                  <a:srgbClr val="000000"/>
                </a:solidFill>
                <a:cs typeface="HP Simplified" pitchFamily="34" charset="0"/>
              </a:rPr>
              <a:t>    </a:t>
            </a:r>
            <a:r>
              <a:rPr lang="ko-KR" altLang="en-US" sz="800" dirty="0" smtClean="0">
                <a:solidFill>
                  <a:srgbClr val="000000"/>
                </a:solidFill>
                <a:cs typeface="HP Simplified" pitchFamily="34" charset="0"/>
              </a:rPr>
              <a:t>으로 지급</a:t>
            </a:r>
            <a:endParaRPr lang="en-US" sz="800" dirty="0" smtClean="0">
              <a:solidFill>
                <a:srgbClr val="000000"/>
              </a:solidFill>
              <a:cs typeface="HP Simplified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377632" y="3671229"/>
            <a:ext cx="80577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30213">
              <a:spcAft>
                <a:spcPts val="400"/>
              </a:spcAft>
              <a:buSzPct val="100000"/>
            </a:pPr>
            <a:r>
              <a:rPr lang="en-US" altLang="ko-KR" sz="800" dirty="0" smtClean="0">
                <a:solidFill>
                  <a:srgbClr val="000000"/>
                </a:solidFill>
                <a:cs typeface="HP Simplified" pitchFamily="34" charset="0"/>
              </a:rPr>
              <a:t>※ NDP</a:t>
            </a:r>
            <a:r>
              <a:rPr lang="ko-KR" altLang="en-US" sz="800" dirty="0" smtClean="0">
                <a:solidFill>
                  <a:srgbClr val="000000"/>
                </a:solidFill>
                <a:cs typeface="HP Simplified" pitchFamily="34" charset="0"/>
              </a:rPr>
              <a:t>의 </a:t>
            </a:r>
            <a:r>
              <a:rPr lang="en-US" altLang="ko-KR" sz="800" dirty="0" smtClean="0">
                <a:solidFill>
                  <a:srgbClr val="000000"/>
                </a:solidFill>
                <a:cs typeface="HP Simplified" pitchFamily="34" charset="0"/>
              </a:rPr>
              <a:t>18%</a:t>
            </a:r>
            <a:endParaRPr lang="en-US" sz="800" dirty="0" smtClean="0">
              <a:solidFill>
                <a:srgbClr val="000000"/>
              </a:solidFill>
              <a:cs typeface="HP Simplified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527550" y="878273"/>
            <a:ext cx="0" cy="4143432"/>
          </a:xfrm>
          <a:prstGeom prst="line">
            <a:avLst/>
          </a:prstGeom>
          <a:ln w="12700" cmpd="sng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6994358" y="3284218"/>
            <a:ext cx="1887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defTabSz="430213">
              <a:spcAft>
                <a:spcPts val="400"/>
              </a:spcAft>
              <a:buSzPct val="100000"/>
              <a:buFont typeface="Wingdings" panose="05000000000000000000" pitchFamily="2" charset="2"/>
              <a:buChar char="v"/>
            </a:pPr>
            <a:r>
              <a:rPr lang="en-US" altLang="ko-KR" sz="1000" b="1" dirty="0" smtClean="0">
                <a:solidFill>
                  <a:srgbClr val="0070C0"/>
                </a:solidFill>
                <a:cs typeface="HP Simplified" pitchFamily="34" charset="0"/>
              </a:rPr>
              <a:t>2015</a:t>
            </a:r>
            <a:r>
              <a:rPr lang="ko-KR" altLang="en-US" sz="1000" b="1" dirty="0" smtClean="0">
                <a:solidFill>
                  <a:srgbClr val="0070C0"/>
                </a:solidFill>
                <a:cs typeface="HP Simplified" pitchFamily="34" charset="0"/>
              </a:rPr>
              <a:t>년</a:t>
            </a:r>
            <a:r>
              <a:rPr lang="en-US" altLang="ko-KR" sz="1000" b="1" dirty="0" smtClean="0">
                <a:solidFill>
                  <a:srgbClr val="0070C0"/>
                </a:solidFill>
                <a:cs typeface="HP Simplified" pitchFamily="34" charset="0"/>
              </a:rPr>
              <a:t>1</a:t>
            </a:r>
            <a:r>
              <a:rPr lang="ko-KR" altLang="en-US" sz="1000" b="1" dirty="0" smtClean="0">
                <a:solidFill>
                  <a:srgbClr val="0070C0"/>
                </a:solidFill>
                <a:cs typeface="HP Simplified" pitchFamily="34" charset="0"/>
              </a:rPr>
              <a:t>월 출시 렌탈제품 적용</a:t>
            </a:r>
            <a:endParaRPr lang="en-US" altLang="ko-KR" sz="1000" b="1" dirty="0" smtClean="0">
              <a:solidFill>
                <a:srgbClr val="0070C0"/>
              </a:solidFill>
              <a:cs typeface="HP Simplifie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209707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29"/>
          <p:cNvSpPr>
            <a:spLocks noGrp="1"/>
          </p:cNvSpPr>
          <p:nvPr>
            <p:ph type="title"/>
          </p:nvPr>
        </p:nvSpPr>
        <p:spPr>
          <a:xfrm>
            <a:off x="339725" y="315516"/>
            <a:ext cx="8375650" cy="329803"/>
          </a:xfrm>
        </p:spPr>
        <p:txBody>
          <a:bodyPr/>
          <a:lstStyle/>
          <a:p>
            <a:pPr fontAlgn="base">
              <a:spcAft>
                <a:spcPct val="0"/>
              </a:spcAft>
            </a:pPr>
            <a:r>
              <a:rPr lang="en-US" altLang="ko-KR" dirty="0" smtClean="0">
                <a:latin typeface="+mj-lt"/>
              </a:rPr>
              <a:t>Contact Information</a:t>
            </a:r>
            <a:endParaRPr dirty="0" smtClean="0"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9467" y="948267"/>
            <a:ext cx="8483600" cy="748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defTabSz="430213">
              <a:spcAft>
                <a:spcPts val="400"/>
              </a:spcAft>
              <a:buSzPct val="100000"/>
              <a:buFont typeface="Wingdings" panose="05000000000000000000" pitchFamily="2" charset="2"/>
              <a:buChar char="§"/>
            </a:pPr>
            <a:r>
              <a:rPr lang="ko-KR" altLang="en-US" sz="1200" dirty="0" smtClean="0">
                <a:solidFill>
                  <a:srgbClr val="000000"/>
                </a:solidFill>
                <a:cs typeface="HP Simplified" pitchFamily="34" charset="0"/>
              </a:rPr>
              <a:t>렌탈 리셀러 등록 요청</a:t>
            </a:r>
            <a:r>
              <a:rPr lang="en-US" altLang="ko-KR" sz="1200" dirty="0" smtClean="0">
                <a:solidFill>
                  <a:srgbClr val="000000"/>
                </a:solidFill>
                <a:cs typeface="HP Simplified" pitchFamily="34" charset="0"/>
              </a:rPr>
              <a:t>: </a:t>
            </a:r>
            <a:r>
              <a:rPr lang="ko-KR" altLang="en-US" sz="1200" dirty="0" smtClean="0">
                <a:solidFill>
                  <a:srgbClr val="000000"/>
                </a:solidFill>
                <a:cs typeface="HP Simplified" pitchFamily="34" charset="0"/>
              </a:rPr>
              <a:t>허밍 </a:t>
            </a:r>
            <a:r>
              <a:rPr lang="en-US" altLang="ko-KR" sz="1200" dirty="0" smtClean="0">
                <a:solidFill>
                  <a:srgbClr val="000000"/>
                </a:solidFill>
                <a:cs typeface="HP Simplified" pitchFamily="34" charset="0"/>
              </a:rPr>
              <a:t>IMC </a:t>
            </a:r>
            <a:r>
              <a:rPr lang="ko-KR" altLang="en-US" sz="1200" dirty="0" smtClean="0">
                <a:solidFill>
                  <a:srgbClr val="000000"/>
                </a:solidFill>
                <a:cs typeface="HP Simplified" pitchFamily="34" charset="0"/>
              </a:rPr>
              <a:t>김혜란 팀장 </a:t>
            </a:r>
            <a:r>
              <a:rPr lang="en-US" altLang="ko-KR" sz="1200" dirty="0" smtClean="0">
                <a:solidFill>
                  <a:srgbClr val="000000"/>
                </a:solidFill>
                <a:cs typeface="HP Simplified" pitchFamily="34" charset="0"/>
              </a:rPr>
              <a:t>(010-6693-5621)</a:t>
            </a:r>
          </a:p>
          <a:p>
            <a:pPr marL="285750" indent="-285750" defTabSz="430213">
              <a:spcAft>
                <a:spcPts val="4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1200" dirty="0" smtClean="0">
                <a:solidFill>
                  <a:srgbClr val="000000"/>
                </a:solidFill>
                <a:cs typeface="HP Simplified" pitchFamily="34" charset="0"/>
              </a:rPr>
              <a:t>XC </a:t>
            </a:r>
            <a:r>
              <a:rPr lang="ko-KR" altLang="en-US" sz="1200" dirty="0" smtClean="0">
                <a:solidFill>
                  <a:srgbClr val="000000"/>
                </a:solidFill>
                <a:cs typeface="HP Simplified" pitchFamily="34" charset="0"/>
              </a:rPr>
              <a:t>업그레이드 관련 기술문의</a:t>
            </a:r>
            <a:r>
              <a:rPr lang="en-US" altLang="ko-KR" sz="1200" dirty="0" smtClean="0">
                <a:solidFill>
                  <a:srgbClr val="000000"/>
                </a:solidFill>
                <a:cs typeface="HP Simplified" pitchFamily="34" charset="0"/>
              </a:rPr>
              <a:t>: </a:t>
            </a:r>
            <a:r>
              <a:rPr lang="ko-KR" altLang="en-US" sz="1200" dirty="0" smtClean="0">
                <a:solidFill>
                  <a:srgbClr val="000000"/>
                </a:solidFill>
                <a:cs typeface="HP Simplified" pitchFamily="34" charset="0"/>
              </a:rPr>
              <a:t>나래</a:t>
            </a:r>
            <a:r>
              <a:rPr lang="en-US" altLang="ko-KR" sz="1200" dirty="0" smtClean="0">
                <a:solidFill>
                  <a:srgbClr val="000000"/>
                </a:solidFill>
                <a:cs typeface="HP Simplified" pitchFamily="34" charset="0"/>
              </a:rPr>
              <a:t>ADM </a:t>
            </a:r>
            <a:r>
              <a:rPr lang="ko-KR" altLang="en-US" sz="1200" dirty="0" smtClean="0">
                <a:solidFill>
                  <a:srgbClr val="000000"/>
                </a:solidFill>
                <a:cs typeface="HP Simplified" pitchFamily="34" charset="0"/>
              </a:rPr>
              <a:t>이충희 차장 </a:t>
            </a:r>
            <a:r>
              <a:rPr lang="en-US" altLang="ko-KR" sz="1200" dirty="0" smtClean="0">
                <a:solidFill>
                  <a:srgbClr val="000000"/>
                </a:solidFill>
                <a:cs typeface="HP Simplified" pitchFamily="34" charset="0"/>
              </a:rPr>
              <a:t>(010-2901-0986)</a:t>
            </a:r>
          </a:p>
          <a:p>
            <a:pPr marL="285750" indent="-285750" defTabSz="430213">
              <a:spcAft>
                <a:spcPts val="400"/>
              </a:spcAft>
              <a:buSzPct val="100000"/>
              <a:buFont typeface="Wingdings" panose="05000000000000000000" pitchFamily="2" charset="2"/>
              <a:buChar char="§"/>
            </a:pPr>
            <a:r>
              <a:rPr lang="ko-KR" altLang="en-US" sz="1200" dirty="0" smtClean="0">
                <a:solidFill>
                  <a:srgbClr val="000000"/>
                </a:solidFill>
                <a:cs typeface="HP Simplified" pitchFamily="34" charset="0"/>
              </a:rPr>
              <a:t>하드웨어 및 잉크 가격 문의</a:t>
            </a:r>
            <a:r>
              <a:rPr lang="en-US" altLang="ko-KR" sz="1200" dirty="0" smtClean="0">
                <a:solidFill>
                  <a:srgbClr val="000000"/>
                </a:solidFill>
                <a:cs typeface="HP Simplified" pitchFamily="34" charset="0"/>
              </a:rPr>
              <a:t>: </a:t>
            </a:r>
            <a:r>
              <a:rPr lang="ko-KR" altLang="en-US" sz="1200" dirty="0" smtClean="0">
                <a:solidFill>
                  <a:srgbClr val="000000"/>
                </a:solidFill>
                <a:cs typeface="HP Simplified" pitchFamily="34" charset="0"/>
              </a:rPr>
              <a:t>각 총판 영업담당</a:t>
            </a:r>
            <a:r>
              <a:rPr lang="en-US" altLang="ko-KR" sz="1200" dirty="0" smtClean="0">
                <a:solidFill>
                  <a:srgbClr val="000000"/>
                </a:solidFill>
                <a:cs typeface="HP Simplified" pitchFamily="34" charset="0"/>
              </a:rPr>
              <a:t>, </a:t>
            </a:r>
            <a:r>
              <a:rPr lang="ko-KR" altLang="en-US" sz="1200" dirty="0" smtClean="0">
                <a:solidFill>
                  <a:srgbClr val="000000"/>
                </a:solidFill>
                <a:cs typeface="HP Simplified" pitchFamily="34" charset="0"/>
              </a:rPr>
              <a:t>또는 </a:t>
            </a:r>
            <a:r>
              <a:rPr lang="en-US" altLang="ko-KR" sz="1200" dirty="0" smtClean="0">
                <a:solidFill>
                  <a:srgbClr val="000000"/>
                </a:solidFill>
                <a:cs typeface="HP Simplified" pitchFamily="34" charset="0"/>
              </a:rPr>
              <a:t>HP </a:t>
            </a:r>
            <a:r>
              <a:rPr lang="ko-KR" altLang="en-US" sz="1200" dirty="0" smtClean="0">
                <a:solidFill>
                  <a:srgbClr val="000000"/>
                </a:solidFill>
                <a:cs typeface="HP Simplified" pitchFamily="34" charset="0"/>
              </a:rPr>
              <a:t>영업사원</a:t>
            </a:r>
            <a:endParaRPr lang="en-US" sz="1200" dirty="0" smtClean="0">
              <a:solidFill>
                <a:srgbClr val="000000"/>
              </a:solidFill>
              <a:cs typeface="HP Simplified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94358" y="59096"/>
            <a:ext cx="2093495" cy="400110"/>
          </a:xfrm>
          <a:prstGeom prst="rect">
            <a:avLst/>
          </a:prstGeom>
          <a:solidFill>
            <a:schemeClr val="accent1">
              <a:lumMod val="40000"/>
              <a:lumOff val="60000"/>
              <a:alpha val="38000"/>
            </a:schemeClr>
          </a:solidFill>
        </p:spPr>
        <p:txBody>
          <a:bodyPr wrap="square" rtlCol="0">
            <a:spAutoFit/>
          </a:bodyPr>
          <a:lstStyle/>
          <a:p>
            <a:pPr algn="ctr" defTabSz="430213">
              <a:spcAft>
                <a:spcPts val="400"/>
              </a:spcAft>
              <a:buSzPct val="100000"/>
            </a:pPr>
            <a:r>
              <a:rPr lang="en-US" sz="2000" dirty="0" smtClean="0">
                <a:solidFill>
                  <a:prstClr val="white"/>
                </a:solidFill>
                <a:cs typeface="HP Simplified" pitchFamily="34" charset="0"/>
              </a:rPr>
              <a:t>HP Confidential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0834" y="2570022"/>
            <a:ext cx="8483600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defTabSz="430213">
              <a:spcAft>
                <a:spcPts val="400"/>
              </a:spcAft>
              <a:buSzPct val="100000"/>
              <a:buFont typeface="Wingdings" panose="05000000000000000000" pitchFamily="2" charset="2"/>
              <a:buChar char="§"/>
            </a:pPr>
            <a:r>
              <a:rPr lang="ko-KR" altLang="en-US" sz="1200" dirty="0" smtClean="0">
                <a:solidFill>
                  <a:srgbClr val="000000"/>
                </a:solidFill>
                <a:cs typeface="HP Simplified" pitchFamily="34" charset="0"/>
              </a:rPr>
              <a:t>기존 계약된 </a:t>
            </a:r>
            <a:r>
              <a:rPr lang="en-US" altLang="ko-KR" sz="1200" dirty="0" smtClean="0">
                <a:solidFill>
                  <a:srgbClr val="000000"/>
                </a:solidFill>
                <a:cs typeface="HP Simplified" pitchFamily="34" charset="0"/>
              </a:rPr>
              <a:t>8640/8600/8100</a:t>
            </a:r>
            <a:r>
              <a:rPr lang="ko-KR" altLang="en-US" sz="1200" dirty="0" smtClean="0">
                <a:solidFill>
                  <a:srgbClr val="000000"/>
                </a:solidFill>
                <a:cs typeface="HP Simplified" pitchFamily="34" charset="0"/>
              </a:rPr>
              <a:t>도 </a:t>
            </a:r>
            <a:r>
              <a:rPr lang="en-US" altLang="ko-KR" sz="1200" dirty="0" smtClean="0">
                <a:solidFill>
                  <a:srgbClr val="000000"/>
                </a:solidFill>
                <a:cs typeface="HP Simplified" pitchFamily="34" charset="0"/>
              </a:rPr>
              <a:t>XC</a:t>
            </a:r>
            <a:r>
              <a:rPr lang="ko-KR" altLang="en-US" sz="1200" dirty="0">
                <a:solidFill>
                  <a:srgbClr val="000000"/>
                </a:solidFill>
                <a:cs typeface="HP Simplified" pitchFamily="34" charset="0"/>
              </a:rPr>
              <a:t> </a:t>
            </a:r>
            <a:r>
              <a:rPr lang="ko-KR" altLang="en-US" sz="1200" dirty="0" smtClean="0">
                <a:solidFill>
                  <a:srgbClr val="000000"/>
                </a:solidFill>
                <a:cs typeface="HP Simplified" pitchFamily="34" charset="0"/>
              </a:rPr>
              <a:t>카트리지 사용 가능한지</a:t>
            </a:r>
            <a:r>
              <a:rPr lang="en-US" altLang="ko-KR" sz="1200" dirty="0" smtClean="0">
                <a:solidFill>
                  <a:srgbClr val="000000"/>
                </a:solidFill>
                <a:cs typeface="HP Simplified" pitchFamily="34" charset="0"/>
              </a:rPr>
              <a:t>?</a:t>
            </a:r>
            <a:br>
              <a:rPr lang="en-US" altLang="ko-KR" sz="1200" dirty="0" smtClean="0">
                <a:solidFill>
                  <a:srgbClr val="000000"/>
                </a:solidFill>
                <a:cs typeface="HP Simplified" pitchFamily="34" charset="0"/>
              </a:rPr>
            </a:br>
            <a:r>
              <a:rPr lang="en-US" altLang="ko-KR" sz="1200" dirty="0" smtClean="0">
                <a:solidFill>
                  <a:srgbClr val="000000"/>
                </a:solidFill>
                <a:cs typeface="HP Simplified" pitchFamily="34" charset="0"/>
                <a:sym typeface="Wingdings" panose="05000000000000000000" pitchFamily="2" charset="2"/>
              </a:rPr>
              <a:t> </a:t>
            </a:r>
            <a:r>
              <a:rPr lang="ko-KR" altLang="en-US" sz="1200" dirty="0" smtClean="0">
                <a:solidFill>
                  <a:srgbClr val="000000"/>
                </a:solidFill>
                <a:cs typeface="HP Simplified" pitchFamily="34" charset="0"/>
              </a:rPr>
              <a:t>기존 렌탈 장비 </a:t>
            </a:r>
            <a:r>
              <a:rPr lang="en-US" altLang="ko-KR" sz="1200" dirty="0" smtClean="0">
                <a:solidFill>
                  <a:srgbClr val="000000"/>
                </a:solidFill>
                <a:cs typeface="HP Simplified" pitchFamily="34" charset="0"/>
              </a:rPr>
              <a:t>XC </a:t>
            </a:r>
            <a:r>
              <a:rPr lang="ko-KR" altLang="en-US" sz="1200" dirty="0" smtClean="0">
                <a:solidFill>
                  <a:srgbClr val="000000"/>
                </a:solidFill>
                <a:cs typeface="HP Simplified" pitchFamily="34" charset="0"/>
              </a:rPr>
              <a:t>적용 불가</a:t>
            </a:r>
            <a:r>
              <a:rPr lang="en-US" altLang="ko-KR" sz="1200" dirty="0" smtClean="0">
                <a:solidFill>
                  <a:srgbClr val="000000"/>
                </a:solidFill>
                <a:cs typeface="HP Simplified" pitchFamily="34" charset="0"/>
              </a:rPr>
              <a:t>. </a:t>
            </a:r>
            <a:r>
              <a:rPr lang="ko-KR" altLang="en-US" sz="1200" dirty="0" smtClean="0">
                <a:solidFill>
                  <a:srgbClr val="000000"/>
                </a:solidFill>
                <a:cs typeface="HP Simplified" pitchFamily="34" charset="0"/>
              </a:rPr>
              <a:t>신규 렌탈 계약만 적용</a:t>
            </a:r>
            <a:endParaRPr lang="en-US" altLang="ko-KR" sz="1200" dirty="0" smtClean="0">
              <a:solidFill>
                <a:srgbClr val="000000"/>
              </a:solidFill>
              <a:cs typeface="HP Simplified" pitchFamily="34" charset="0"/>
            </a:endParaRPr>
          </a:p>
          <a:p>
            <a:pPr marL="285750" indent="-285750" defTabSz="430213">
              <a:spcAft>
                <a:spcPts val="400"/>
              </a:spcAft>
              <a:buSzPct val="100000"/>
              <a:buFont typeface="Wingdings" panose="05000000000000000000" pitchFamily="2" charset="2"/>
              <a:buChar char="§"/>
            </a:pPr>
            <a:r>
              <a:rPr lang="ko-KR" altLang="en-US" sz="1200" dirty="0" smtClean="0">
                <a:solidFill>
                  <a:srgbClr val="000000"/>
                </a:solidFill>
                <a:cs typeface="HP Simplified" pitchFamily="34" charset="0"/>
              </a:rPr>
              <a:t>디스카운트 정산이 없음에도 불구</a:t>
            </a:r>
            <a:r>
              <a:rPr lang="en-US" altLang="ko-KR" sz="1200" dirty="0" smtClean="0">
                <a:solidFill>
                  <a:srgbClr val="000000"/>
                </a:solidFill>
                <a:cs typeface="HP Simplified" pitchFamily="34" charset="0"/>
              </a:rPr>
              <a:t>,</a:t>
            </a:r>
            <a:r>
              <a:rPr lang="ko-KR" altLang="en-US" sz="1200" dirty="0" smtClean="0">
                <a:solidFill>
                  <a:srgbClr val="000000"/>
                </a:solidFill>
                <a:cs typeface="HP Simplified" pitchFamily="34" charset="0"/>
              </a:rPr>
              <a:t> 렌탈 포털에 하드웨어와 소모품 사용량을 리포트 해야 하는지</a:t>
            </a:r>
            <a:r>
              <a:rPr lang="en-US" altLang="ko-KR" sz="1200" dirty="0" smtClean="0">
                <a:solidFill>
                  <a:srgbClr val="000000"/>
                </a:solidFill>
                <a:cs typeface="HP Simplified" pitchFamily="34" charset="0"/>
              </a:rPr>
              <a:t>?</a:t>
            </a:r>
            <a:br>
              <a:rPr lang="en-US" altLang="ko-KR" sz="1200" dirty="0" smtClean="0">
                <a:solidFill>
                  <a:srgbClr val="000000"/>
                </a:solidFill>
                <a:cs typeface="HP Simplified" pitchFamily="34" charset="0"/>
              </a:rPr>
            </a:br>
            <a:r>
              <a:rPr lang="en-US" altLang="ko-KR" sz="1200" dirty="0" smtClean="0">
                <a:solidFill>
                  <a:srgbClr val="000000"/>
                </a:solidFill>
                <a:cs typeface="HP Simplified" pitchFamily="34" charset="0"/>
                <a:sym typeface="Wingdings" panose="05000000000000000000" pitchFamily="2" charset="2"/>
              </a:rPr>
              <a:t> </a:t>
            </a:r>
            <a:r>
              <a:rPr lang="ko-KR" altLang="en-US" sz="1200" dirty="0" smtClean="0">
                <a:solidFill>
                  <a:srgbClr val="000000"/>
                </a:solidFill>
                <a:cs typeface="HP Simplified" pitchFamily="34" charset="0"/>
                <a:sym typeface="Wingdings" panose="05000000000000000000" pitchFamily="2" charset="2"/>
              </a:rPr>
              <a:t>렌탈하드웨어와 소모품 사용량 등록은 렌탈판매점 의무사항임</a:t>
            </a:r>
            <a:r>
              <a:rPr lang="en-US" altLang="ko-KR" sz="1200" dirty="0" smtClean="0">
                <a:solidFill>
                  <a:srgbClr val="000000"/>
                </a:solidFill>
                <a:cs typeface="HP Simplified" pitchFamily="34" charset="0"/>
                <a:sym typeface="Wingdings" panose="05000000000000000000" pitchFamily="2" charset="2"/>
              </a:rPr>
              <a:t>. </a:t>
            </a:r>
            <a:r>
              <a:rPr lang="ko-KR" altLang="en-US" sz="1200" dirty="0" smtClean="0">
                <a:solidFill>
                  <a:srgbClr val="000000"/>
                </a:solidFill>
                <a:cs typeface="HP Simplified" pitchFamily="34" charset="0"/>
                <a:sym typeface="Wingdings" panose="05000000000000000000" pitchFamily="2" charset="2"/>
              </a:rPr>
              <a:t>등록된 결과에 따라 브로셔</a:t>
            </a:r>
            <a:r>
              <a:rPr lang="en-US" altLang="ko-KR" sz="1200" dirty="0" smtClean="0">
                <a:solidFill>
                  <a:srgbClr val="000000"/>
                </a:solidFill>
                <a:cs typeface="HP Simplified" pitchFamily="34" charset="0"/>
                <a:sym typeface="Wingdings" panose="05000000000000000000" pitchFamily="2" charset="2"/>
              </a:rPr>
              <a:t>, </a:t>
            </a:r>
            <a:r>
              <a:rPr lang="ko-KR" altLang="en-US" sz="1200" dirty="0" smtClean="0">
                <a:solidFill>
                  <a:srgbClr val="000000"/>
                </a:solidFill>
                <a:cs typeface="HP Simplified" pitchFamily="34" charset="0"/>
                <a:sym typeface="Wingdings" panose="05000000000000000000" pitchFamily="2" charset="2"/>
              </a:rPr>
              <a:t>고객 기프트</a:t>
            </a:r>
            <a:r>
              <a:rPr lang="en-US" altLang="ko-KR" sz="1200" dirty="0" smtClean="0">
                <a:solidFill>
                  <a:srgbClr val="000000"/>
                </a:solidFill>
                <a:cs typeface="HP Simplified" pitchFamily="34" charset="0"/>
                <a:sym typeface="Wingdings" panose="05000000000000000000" pitchFamily="2" charset="2"/>
              </a:rPr>
              <a:t>, HP </a:t>
            </a:r>
            <a:r>
              <a:rPr lang="ko-KR" altLang="en-US" sz="1200" dirty="0" smtClean="0">
                <a:solidFill>
                  <a:srgbClr val="000000"/>
                </a:solidFill>
                <a:cs typeface="HP Simplified" pitchFamily="34" charset="0"/>
                <a:sym typeface="Wingdings" panose="05000000000000000000" pitchFamily="2" charset="2"/>
              </a:rPr>
              <a:t>고객행사 참여</a:t>
            </a:r>
            <a:r>
              <a:rPr lang="en-US" altLang="ko-KR" sz="1200" dirty="0">
                <a:solidFill>
                  <a:srgbClr val="000000"/>
                </a:solidFill>
                <a:cs typeface="HP Simplified" pitchFamily="34" charset="0"/>
                <a:sym typeface="Wingdings" panose="05000000000000000000" pitchFamily="2" charset="2"/>
              </a:rPr>
              <a:t> </a:t>
            </a:r>
            <a:r>
              <a:rPr lang="ko-KR" altLang="en-US" sz="1200" dirty="0" smtClean="0">
                <a:solidFill>
                  <a:srgbClr val="000000"/>
                </a:solidFill>
                <a:cs typeface="HP Simplified" pitchFamily="34" charset="0"/>
                <a:sym typeface="Wingdings" panose="05000000000000000000" pitchFamily="2" charset="2"/>
              </a:rPr>
              <a:t>등 마케팅 지원이 결정되며 등록 누락시 신규렌탈 계약 및 소모품 매입등 추가 제재 조치</a:t>
            </a:r>
            <a:r>
              <a:rPr lang="en-US" altLang="ko-KR" sz="1200" dirty="0" smtClean="0">
                <a:solidFill>
                  <a:srgbClr val="000000"/>
                </a:solidFill>
                <a:cs typeface="HP Simplified" pitchFamily="34" charset="0"/>
                <a:sym typeface="Wingdings" panose="05000000000000000000" pitchFamily="2" charset="2"/>
              </a:rPr>
              <a:t>. </a:t>
            </a:r>
            <a:endParaRPr lang="en-US" altLang="ko-KR" sz="1200" dirty="0" smtClean="0">
              <a:solidFill>
                <a:srgbClr val="000000"/>
              </a:solidFill>
              <a:cs typeface="HP Simplified" pitchFamily="34" charset="0"/>
            </a:endParaRPr>
          </a:p>
          <a:p>
            <a:pPr marL="285750" indent="-285750" defTabSz="430213">
              <a:spcAft>
                <a:spcPts val="400"/>
              </a:spcAft>
              <a:buSzPct val="100000"/>
              <a:buFont typeface="Wingdings" panose="05000000000000000000" pitchFamily="2" charset="2"/>
              <a:buChar char="§"/>
            </a:pPr>
            <a:endParaRPr lang="en-US" altLang="ko-KR" sz="1200" dirty="0" smtClean="0">
              <a:solidFill>
                <a:srgbClr val="000000"/>
              </a:solidFill>
              <a:cs typeface="HP Simplified" pitchFamily="34" charset="0"/>
            </a:endParaRPr>
          </a:p>
          <a:p>
            <a:pPr marL="285750" indent="-285750" defTabSz="430213">
              <a:spcAft>
                <a:spcPts val="400"/>
              </a:spcAft>
              <a:buSzPct val="100000"/>
              <a:buFont typeface="Wingdings" panose="05000000000000000000" pitchFamily="2" charset="2"/>
              <a:buChar char="§"/>
            </a:pPr>
            <a:endParaRPr lang="en-US" sz="1200" dirty="0" smtClean="0">
              <a:solidFill>
                <a:srgbClr val="000000"/>
              </a:solidFill>
              <a:cs typeface="HP Simplified" pitchFamily="34" charset="0"/>
            </a:endParaRPr>
          </a:p>
        </p:txBody>
      </p:sp>
      <p:sp>
        <p:nvSpPr>
          <p:cNvPr id="6" name="Title 29"/>
          <p:cNvSpPr txBox="1">
            <a:spLocks/>
          </p:cNvSpPr>
          <p:nvPr/>
        </p:nvSpPr>
        <p:spPr bwMode="black">
          <a:xfrm>
            <a:off x="328218" y="2063799"/>
            <a:ext cx="8375650" cy="329803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t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ts val="33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3200" b="1" i="0" kern="1200" baseline="0">
                <a:solidFill>
                  <a:schemeClr val="tx1"/>
                </a:solidFill>
                <a:latin typeface="Futura Bk" pitchFamily="34" charset="0"/>
                <a:ea typeface="+mj-ea"/>
                <a:cs typeface="HP Simplified" pitchFamily="34" charset="0"/>
              </a:defRPr>
            </a:lvl1pPr>
          </a:lstStyle>
          <a:p>
            <a:pPr fontAlgn="base"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  <a:latin typeface="HP Simplified"/>
              </a:rPr>
              <a:t>FAQ</a:t>
            </a:r>
          </a:p>
        </p:txBody>
      </p:sp>
    </p:spTree>
    <p:extLst>
      <p:ext uri="{BB962C8B-B14F-4D97-AF65-F5344CB8AC3E}">
        <p14:creationId xmlns:p14="http://schemas.microsoft.com/office/powerpoint/2010/main" val="68063009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29"/>
          <p:cNvSpPr>
            <a:spLocks noGrp="1"/>
          </p:cNvSpPr>
          <p:nvPr>
            <p:ph type="title"/>
          </p:nvPr>
        </p:nvSpPr>
        <p:spPr>
          <a:xfrm>
            <a:off x="339725" y="315516"/>
            <a:ext cx="8375650" cy="329803"/>
          </a:xfrm>
        </p:spPr>
        <p:txBody>
          <a:bodyPr/>
          <a:lstStyle/>
          <a:p>
            <a:pPr fontAlgn="base">
              <a:spcAft>
                <a:spcPct val="0"/>
              </a:spcAft>
            </a:pPr>
            <a:r>
              <a:rPr lang="ko-KR" altLang="en-US" dirty="0" smtClean="0">
                <a:latin typeface="+mj-lt"/>
              </a:rPr>
              <a:t>요약</a:t>
            </a:r>
            <a:r>
              <a:rPr lang="en-US" altLang="ko-KR" dirty="0" smtClean="0">
                <a:latin typeface="+mj-lt"/>
              </a:rPr>
              <a:t>_</a:t>
            </a:r>
            <a:r>
              <a:rPr lang="ko-KR" altLang="en-US" dirty="0" smtClean="0">
                <a:latin typeface="+mj-lt"/>
              </a:rPr>
              <a:t>채널용</a:t>
            </a:r>
            <a:endParaRPr dirty="0" smtClean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94358" y="59096"/>
            <a:ext cx="2093495" cy="400110"/>
          </a:xfrm>
          <a:prstGeom prst="rect">
            <a:avLst/>
          </a:prstGeom>
          <a:solidFill>
            <a:schemeClr val="accent1">
              <a:lumMod val="40000"/>
              <a:lumOff val="60000"/>
              <a:alpha val="38000"/>
            </a:schemeClr>
          </a:solidFill>
        </p:spPr>
        <p:txBody>
          <a:bodyPr wrap="square" rtlCol="0">
            <a:spAutoFit/>
          </a:bodyPr>
          <a:lstStyle/>
          <a:p>
            <a:pPr algn="ctr" defTabSz="430213">
              <a:spcAft>
                <a:spcPts val="400"/>
              </a:spcAft>
              <a:buSzPct val="100000"/>
            </a:pPr>
            <a:r>
              <a:rPr lang="en-US" sz="2000" dirty="0" smtClean="0">
                <a:solidFill>
                  <a:prstClr val="white"/>
                </a:solidFill>
                <a:cs typeface="HP Simplified" pitchFamily="34" charset="0"/>
              </a:rPr>
              <a:t>HP Confidential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9894824"/>
              </p:ext>
            </p:extLst>
          </p:nvPr>
        </p:nvGraphicFramePr>
        <p:xfrm>
          <a:off x="339725" y="854544"/>
          <a:ext cx="8174688" cy="40538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108480"/>
                <a:gridCol w="1108480"/>
                <a:gridCol w="2742869"/>
                <a:gridCol w="3214859"/>
              </a:tblGrid>
              <a:tr h="301609">
                <a:tc gridSpan="2"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400" dirty="0" smtClean="0"/>
                        <a:t>기존 렌탈</a:t>
                      </a:r>
                      <a:endParaRPr lang="en-US" sz="14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400" dirty="0" smtClean="0"/>
                        <a:t>신규 렌탈</a:t>
                      </a:r>
                      <a:endParaRPr lang="en-US" sz="14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693268">
                <a:tc rowSpan="2">
                  <a:txBody>
                    <a:bodyPr/>
                    <a:lstStyle/>
                    <a:p>
                      <a:r>
                        <a:rPr lang="ko-KR" altLang="en-US" sz="1400" dirty="0" smtClean="0"/>
                        <a:t>하드웨어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400" dirty="0" smtClean="0"/>
                        <a:t>제품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400" dirty="0" smtClean="0"/>
                        <a:t>렌탈</a:t>
                      </a:r>
                      <a:r>
                        <a:rPr lang="en-US" altLang="ko-KR" sz="1400" dirty="0" smtClean="0"/>
                        <a:t>/</a:t>
                      </a:r>
                      <a:r>
                        <a:rPr lang="ko-KR" altLang="en-US" sz="1400" dirty="0" smtClean="0"/>
                        <a:t>판매 구분 없음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400" dirty="0" smtClean="0"/>
                        <a:t>렌탈전용 하드웨어 사용</a:t>
                      </a:r>
                      <a:endParaRPr lang="en-US" altLang="ko-KR" sz="1400" dirty="0" smtClean="0"/>
                    </a:p>
                    <a:p>
                      <a:r>
                        <a:rPr lang="en-US" sz="1400" baseline="0" dirty="0" smtClean="0"/>
                        <a:t>  - OJP 8100 :  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K793A#402</a:t>
                      </a:r>
                    </a:p>
                    <a:p>
                      <a:r>
                        <a:rPr lang="en-US" sz="1400" baseline="0" dirty="0" smtClean="0">
                          <a:sym typeface="Wingdings" panose="05000000000000000000" pitchFamily="2" charset="2"/>
                        </a:rPr>
                        <a:t>  - OJP 8640 :  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K792A#402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491065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o-KR" altLang="en-US" sz="1400" dirty="0" smtClean="0"/>
                        <a:t>가격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 - OJP 8100 : 104,545 </a:t>
                      </a:r>
                      <a:r>
                        <a:rPr lang="ko-KR" altLang="en-US" sz="1400" dirty="0" smtClean="0"/>
                        <a:t>원 </a:t>
                      </a:r>
                      <a:r>
                        <a:rPr lang="en-US" altLang="ko-KR" sz="1400" dirty="0" smtClean="0"/>
                        <a:t>(VAT</a:t>
                      </a:r>
                      <a:r>
                        <a:rPr lang="ko-KR" altLang="en-US" sz="1400" dirty="0" smtClean="0"/>
                        <a:t>별도</a:t>
                      </a:r>
                      <a:r>
                        <a:rPr lang="en-US" altLang="ko-KR" sz="1400" dirty="0" smtClean="0"/>
                        <a:t>)</a:t>
                      </a:r>
                      <a:endParaRPr lang="en-US" sz="1400" dirty="0" smtClean="0"/>
                    </a:p>
                    <a:p>
                      <a:r>
                        <a:rPr lang="en-US" sz="1400" dirty="0" smtClean="0"/>
                        <a:t>  - OJP 8640 :</a:t>
                      </a:r>
                      <a:r>
                        <a:rPr lang="en-US" sz="1400" baseline="0" dirty="0" smtClean="0"/>
                        <a:t> 190,909 </a:t>
                      </a:r>
                      <a:r>
                        <a:rPr lang="ko-KR" altLang="en-US" sz="1400" baseline="0" dirty="0" smtClean="0"/>
                        <a:t>원 </a:t>
                      </a:r>
                      <a:r>
                        <a:rPr lang="en-US" altLang="ko-KR" sz="1400" baseline="0" dirty="0" smtClean="0"/>
                        <a:t>(VAT</a:t>
                      </a:r>
                      <a:r>
                        <a:rPr lang="ko-KR" altLang="en-US" sz="1400" baseline="0" dirty="0" smtClean="0"/>
                        <a:t>별도</a:t>
                      </a:r>
                      <a:r>
                        <a:rPr lang="en-US" altLang="ko-KR" sz="1400" baseline="0" dirty="0" smtClean="0"/>
                        <a:t>)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1097675">
                <a:tc rowSpan="2">
                  <a:txBody>
                    <a:bodyPr/>
                    <a:lstStyle/>
                    <a:p>
                      <a:r>
                        <a:rPr lang="ko-KR" altLang="en-US" sz="1400" dirty="0" smtClean="0"/>
                        <a:t>소모품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400" dirty="0" smtClean="0"/>
                        <a:t>제품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XL </a:t>
                      </a:r>
                      <a:r>
                        <a:rPr lang="ko-KR" altLang="en-US" sz="1400" dirty="0" smtClean="0"/>
                        <a:t>잉크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ko-KR" altLang="en-US" sz="1400" baseline="0" dirty="0" smtClean="0"/>
                        <a:t>사용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XC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ko-KR" altLang="en-US" sz="1400" baseline="0" dirty="0" smtClean="0"/>
                        <a:t>잉크 카트리지 사용</a:t>
                      </a:r>
                      <a:endParaRPr lang="en-US" altLang="ko-KR" sz="1400" baseline="0" dirty="0" smtClean="0"/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altLang="ko-KR" sz="1400" dirty="0" smtClean="0">
                          <a:solidFill>
                            <a:srgbClr val="FF0000"/>
                          </a:solidFill>
                        </a:rPr>
                        <a:t>J3N98AA</a:t>
                      </a:r>
                      <a:r>
                        <a:rPr lang="en-US" altLang="ko-KR" sz="1400" dirty="0" smtClean="0"/>
                        <a:t>  	HP 950XC Black 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altLang="ko-KR" sz="1400" dirty="0" smtClean="0">
                          <a:solidFill>
                            <a:srgbClr val="FF0000"/>
                          </a:solidFill>
                        </a:rPr>
                        <a:t>J3N95AA</a:t>
                      </a:r>
                      <a:r>
                        <a:rPr lang="en-US" altLang="ko-KR" sz="1400" dirty="0" smtClean="0"/>
                        <a:t>  	HP951XC Cyan 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altLang="ko-KR" sz="1400" dirty="0" smtClean="0">
                          <a:solidFill>
                            <a:srgbClr val="FF0000"/>
                          </a:solidFill>
                        </a:rPr>
                        <a:t>J3N96AA</a:t>
                      </a:r>
                      <a:r>
                        <a:rPr lang="en-US" altLang="ko-KR" sz="1400" dirty="0" smtClean="0"/>
                        <a:t>  	HP951XC Magenta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altLang="ko-KR" sz="1400" dirty="0" smtClean="0">
                          <a:solidFill>
                            <a:srgbClr val="FF0000"/>
                          </a:solidFill>
                        </a:rPr>
                        <a:t>J3N97AA</a:t>
                      </a:r>
                      <a:r>
                        <a:rPr lang="en-US" altLang="ko-KR" sz="1400" dirty="0" smtClean="0"/>
                        <a:t>  	HP951XC Yellow </a:t>
                      </a:r>
                    </a:p>
                  </a:txBody>
                  <a:tcPr>
                    <a:solidFill>
                      <a:schemeClr val="bg2">
                        <a:lumMod val="85000"/>
                      </a:schemeClr>
                    </a:solidFill>
                  </a:tcPr>
                </a:tc>
              </a:tr>
              <a:tr h="491065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o-KR" altLang="en-US" sz="1400" dirty="0" smtClean="0"/>
                        <a:t>가격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110,274</a:t>
                      </a:r>
                      <a:r>
                        <a:rPr lang="ko-KR" altLang="en-US" sz="1400" dirty="0" smtClean="0"/>
                        <a:t>원</a:t>
                      </a:r>
                      <a:r>
                        <a:rPr lang="en-US" altLang="ko-KR" sz="1400" dirty="0" smtClean="0"/>
                        <a:t>(</a:t>
                      </a:r>
                      <a:r>
                        <a:rPr lang="ko-KR" altLang="en-US" sz="1400" dirty="0" smtClean="0"/>
                        <a:t>부가세별도</a:t>
                      </a:r>
                      <a:r>
                        <a:rPr lang="en-US" altLang="ko-KR" sz="1400" dirty="0" smtClean="0"/>
                        <a:t>/</a:t>
                      </a:r>
                      <a:r>
                        <a:rPr lang="ko-KR" altLang="en-US" sz="1400" dirty="0" smtClean="0"/>
                        <a:t>카트리지 </a:t>
                      </a:r>
                      <a:r>
                        <a:rPr lang="en-US" altLang="ko-KR" sz="1400" dirty="0" smtClean="0"/>
                        <a:t>1Set)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400" baseline="0" dirty="0" smtClean="0"/>
                        <a:t>                    </a:t>
                      </a:r>
                      <a:r>
                        <a:rPr lang="ko-KR" altLang="en-US" sz="1400" dirty="0" smtClean="0"/>
                        <a:t>원</a:t>
                      </a:r>
                      <a:r>
                        <a:rPr lang="en-US" altLang="ko-KR" sz="1400" dirty="0" smtClean="0"/>
                        <a:t>(VAT</a:t>
                      </a:r>
                      <a:r>
                        <a:rPr lang="ko-KR" altLang="en-US" sz="1400" dirty="0" smtClean="0"/>
                        <a:t>별도</a:t>
                      </a:r>
                      <a:r>
                        <a:rPr lang="en-US" altLang="ko-KR" sz="1400" dirty="0" smtClean="0"/>
                        <a:t>/</a:t>
                      </a:r>
                      <a:r>
                        <a:rPr lang="ko-KR" altLang="en-US" sz="1400" dirty="0" smtClean="0"/>
                        <a:t>카트리지 </a:t>
                      </a:r>
                      <a:r>
                        <a:rPr lang="en-US" altLang="ko-KR" sz="1400" dirty="0" smtClean="0"/>
                        <a:t>1Set)</a:t>
                      </a:r>
                      <a:endParaRPr lang="en-US" altLang="ko-KR" sz="1400" baseline="0" dirty="0" smtClean="0"/>
                    </a:p>
                    <a:p>
                      <a:r>
                        <a:rPr lang="en-US" sz="1400" baseline="0" dirty="0" smtClean="0"/>
                        <a:t>/</a:t>
                      </a:r>
                      <a:r>
                        <a:rPr lang="ko-KR" altLang="en-US" sz="1400" baseline="0" dirty="0" smtClean="0"/>
                        <a:t>가격관련 세부사항은 총판에 문의</a:t>
                      </a:r>
                      <a:r>
                        <a:rPr lang="en-US" altLang="ko-KR" sz="1400" baseline="0" dirty="0" smtClean="0"/>
                        <a:t>/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85000"/>
                      </a:schemeClr>
                    </a:solidFill>
                  </a:tcPr>
                </a:tc>
              </a:tr>
              <a:tr h="301609">
                <a:tc gridSpan="2">
                  <a:txBody>
                    <a:bodyPr/>
                    <a:lstStyle/>
                    <a:p>
                      <a:r>
                        <a:rPr lang="ko-KR" altLang="en-US" sz="1400" dirty="0" smtClean="0"/>
                        <a:t>서비스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r>
                        <a:rPr lang="ko-KR" altLang="en-US" sz="1400" dirty="0" smtClean="0"/>
                        <a:t>년 무상 보증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r>
                        <a:rPr lang="ko-KR" altLang="en-US" sz="1400" dirty="0" smtClean="0">
                          <a:solidFill>
                            <a:srgbClr val="FF0000"/>
                          </a:solidFill>
                        </a:rPr>
                        <a:t>년 </a:t>
                      </a:r>
                      <a:r>
                        <a:rPr lang="ko-KR" altLang="en-US" sz="1400" dirty="0" smtClean="0"/>
                        <a:t>무상 보증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491065">
                <a:tc gridSpan="2">
                  <a:txBody>
                    <a:bodyPr/>
                    <a:lstStyle/>
                    <a:p>
                      <a:r>
                        <a:rPr lang="ko-KR" altLang="en-US" sz="1400" dirty="0" smtClean="0"/>
                        <a:t>프로세스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400" dirty="0" smtClean="0"/>
                        <a:t>판매증빙 등록 후 정산</a:t>
                      </a:r>
                      <a:endParaRPr lang="en-US" altLang="ko-KR" sz="1400" dirty="0" smtClean="0"/>
                    </a:p>
                    <a:p>
                      <a:r>
                        <a:rPr lang="en-US" altLang="ko-KR" sz="1400" dirty="0" smtClean="0"/>
                        <a:t>(</a:t>
                      </a:r>
                      <a:r>
                        <a:rPr lang="ko-KR" altLang="en-US" sz="1400" dirty="0" smtClean="0"/>
                        <a:t>리베이트 지급</a:t>
                      </a:r>
                      <a:r>
                        <a:rPr lang="en-US" altLang="ko-KR" sz="1400" dirty="0" smtClean="0"/>
                        <a:t>)</a:t>
                      </a:r>
                    </a:p>
                  </a:txBody>
                  <a:tcPr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400" dirty="0" smtClean="0"/>
                        <a:t>정산</a:t>
                      </a:r>
                      <a:r>
                        <a:rPr lang="ko-KR" altLang="en-US" sz="1400" baseline="0" dirty="0" smtClean="0"/>
                        <a:t> 無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9696223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오피스젯프로 </a:t>
            </a:r>
            <a:r>
              <a:rPr lang="en-US" altLang="ko-KR" dirty="0" smtClean="0"/>
              <a:t>X </a:t>
            </a:r>
            <a:r>
              <a:rPr lang="ko-KR" altLang="en-US" dirty="0" smtClean="0"/>
              <a:t>렌탈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164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ko-KR" altLang="en-US" dirty="0" smtClean="0">
                <a:latin typeface="+mj-ea"/>
              </a:rPr>
              <a:t>오피스젯프로 </a:t>
            </a:r>
            <a:r>
              <a:rPr lang="en-US" altLang="ko-KR" dirty="0" smtClean="0">
                <a:latin typeface="+mj-ea"/>
              </a:rPr>
              <a:t>X </a:t>
            </a:r>
            <a:r>
              <a:rPr lang="ko-KR" altLang="en-US" dirty="0" smtClean="0">
                <a:latin typeface="+mj-ea"/>
              </a:rPr>
              <a:t>렌탈 </a:t>
            </a:r>
            <a:r>
              <a:rPr lang="ko-KR" altLang="en-US" dirty="0">
                <a:latin typeface="+mj-ea"/>
              </a:rPr>
              <a:t>제품개요</a:t>
            </a:r>
            <a:endParaRPr lang="en-US" dirty="0">
              <a:latin typeface="+mj-ea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994358" y="59096"/>
            <a:ext cx="2093495" cy="400110"/>
          </a:xfrm>
          <a:prstGeom prst="rect">
            <a:avLst/>
          </a:prstGeom>
          <a:solidFill>
            <a:schemeClr val="accent1">
              <a:lumMod val="40000"/>
              <a:lumOff val="60000"/>
              <a:alpha val="38000"/>
            </a:schemeClr>
          </a:solidFill>
        </p:spPr>
        <p:txBody>
          <a:bodyPr wrap="square" rtlCol="0">
            <a:spAutoFit/>
          </a:bodyPr>
          <a:lstStyle/>
          <a:p>
            <a:pPr marL="0" algn="ctr" defTabSz="430213">
              <a:spcAft>
                <a:spcPts val="400"/>
              </a:spcAft>
              <a:buSzPct val="100000"/>
            </a:pPr>
            <a:r>
              <a:rPr lang="en-US" sz="2000" dirty="0" smtClean="0">
                <a:solidFill>
                  <a:schemeClr val="bg1"/>
                </a:solidFill>
                <a:latin typeface="HP Simplified" pitchFamily="34" charset="0"/>
                <a:cs typeface="HP Simplified" pitchFamily="34" charset="0"/>
              </a:rPr>
              <a:t>HP Confidential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/>
          </p:nvPr>
        </p:nvGraphicFramePr>
        <p:xfrm>
          <a:off x="592346" y="1471403"/>
          <a:ext cx="7947804" cy="30833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4914"/>
                <a:gridCol w="3717985"/>
                <a:gridCol w="3234905"/>
              </a:tblGrid>
              <a:tr h="430371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OJPX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451DW</a:t>
                      </a:r>
                      <a:r>
                        <a:rPr lang="en-US" sz="1400" baseline="0" dirty="0" smtClean="0"/>
                        <a:t> / 476DW 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OJPX 551DW / 576DW</a:t>
                      </a:r>
                      <a:endParaRPr lang="en-US" sz="1400" dirty="0"/>
                    </a:p>
                  </a:txBody>
                  <a:tcPr anchor="ctr"/>
                </a:tc>
              </a:tr>
              <a:tr h="742832">
                <a:tc>
                  <a:txBody>
                    <a:bodyPr/>
                    <a:lstStyle/>
                    <a:p>
                      <a:r>
                        <a:rPr lang="ko-KR" altLang="en-US" sz="1200" b="1" dirty="0" smtClean="0"/>
                        <a:t>하드웨어</a:t>
                      </a:r>
                      <a:endParaRPr lang="en-U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ko-KR" altLang="en-US" sz="1200" dirty="0" smtClean="0"/>
                        <a:t>렌탈전용 </a:t>
                      </a:r>
                      <a:r>
                        <a:rPr lang="en-US" altLang="ko-KR" sz="1200" dirty="0" smtClean="0"/>
                        <a:t>HW</a:t>
                      </a:r>
                      <a:r>
                        <a:rPr lang="en-US" altLang="ko-KR" sz="1200" baseline="0" dirty="0" smtClean="0"/>
                        <a:t> </a:t>
                      </a:r>
                      <a:r>
                        <a:rPr lang="ko-KR" altLang="en-US" sz="1200" baseline="0" dirty="0" smtClean="0"/>
                        <a:t>사용</a:t>
                      </a:r>
                      <a:endParaRPr lang="en-US" altLang="ko-KR" sz="1200" baseline="0" dirty="0" smtClean="0"/>
                    </a:p>
                    <a:p>
                      <a:r>
                        <a:rPr lang="en-US" sz="1200" baseline="0" dirty="0" smtClean="0"/>
                        <a:t>  - 451DW: CN463A#AB1 </a:t>
                      </a:r>
                      <a:r>
                        <a:rPr lang="en-US" sz="1200" baseline="0" dirty="0" smtClean="0"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n-US" sz="1200" baseline="0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CN463A#402</a:t>
                      </a:r>
                    </a:p>
                    <a:p>
                      <a:r>
                        <a:rPr lang="en-US" sz="1200" baseline="0" dirty="0" smtClean="0">
                          <a:sym typeface="Wingdings" panose="05000000000000000000" pitchFamily="2" charset="2"/>
                        </a:rPr>
                        <a:t>  - 476DW: CN461A#AB1  </a:t>
                      </a:r>
                      <a:r>
                        <a:rPr lang="en-US" sz="1200" baseline="0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CN461A#402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ko-KR" altLang="en-US" sz="1200" baseline="0" dirty="0" smtClean="0"/>
                        <a:t>동일 </a:t>
                      </a:r>
                      <a:r>
                        <a:rPr lang="en-US" altLang="ko-KR" sz="1200" baseline="0" dirty="0" smtClean="0"/>
                        <a:t>HW SKU </a:t>
                      </a:r>
                      <a:r>
                        <a:rPr lang="ko-KR" altLang="en-US" sz="1200" baseline="0" dirty="0" smtClean="0"/>
                        <a:t>사용</a:t>
                      </a:r>
                      <a:endParaRPr lang="en-US" sz="1200" baseline="0" dirty="0" smtClean="0"/>
                    </a:p>
                    <a:p>
                      <a:r>
                        <a:rPr lang="en-US" sz="1200" baseline="0" dirty="0" smtClean="0"/>
                        <a:t>  - 551DW: CV037A #AB1</a:t>
                      </a:r>
                    </a:p>
                    <a:p>
                      <a:r>
                        <a:rPr lang="en-US" sz="1200" baseline="0" dirty="0" smtClean="0"/>
                        <a:t>  - 576DW: CN598A #AB1</a:t>
                      </a:r>
                      <a:endParaRPr lang="en-US" sz="1200" dirty="0"/>
                    </a:p>
                  </a:txBody>
                  <a:tcPr anchor="ctr"/>
                </a:tc>
              </a:tr>
              <a:tr h="1379546">
                <a:tc>
                  <a:txBody>
                    <a:bodyPr/>
                    <a:lstStyle/>
                    <a:p>
                      <a:r>
                        <a:rPr lang="ko-KR" altLang="en-US" sz="1200" b="1" dirty="0" smtClean="0"/>
                        <a:t>업그레이드 방법</a:t>
                      </a:r>
                      <a:endParaRPr lang="en-U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v"/>
                      </a:pPr>
                      <a:r>
                        <a:rPr lang="ko-KR" altLang="en-US" sz="1200" dirty="0" smtClean="0"/>
                        <a:t>호스트카트릿지 </a:t>
                      </a:r>
                      <a:r>
                        <a:rPr lang="en-US" altLang="ko-KR" sz="1200" dirty="0" smtClean="0"/>
                        <a:t>(970XC)</a:t>
                      </a:r>
                      <a:r>
                        <a:rPr lang="en-US" altLang="ko-KR" sz="1200" baseline="0" dirty="0" smtClean="0"/>
                        <a:t> </a:t>
                      </a:r>
                      <a:r>
                        <a:rPr lang="ko-KR" altLang="en-US" sz="1200" baseline="0" dirty="0" smtClean="0"/>
                        <a:t>에서 펌웨어 자동 </a:t>
                      </a:r>
                      <a:r>
                        <a:rPr lang="en-US" altLang="ko-KR" sz="1200" baseline="0" dirty="0" smtClean="0"/>
                        <a:t/>
                      </a:r>
                      <a:br>
                        <a:rPr lang="en-US" altLang="ko-KR" sz="1200" baseline="0" dirty="0" smtClean="0"/>
                      </a:br>
                      <a:r>
                        <a:rPr lang="ko-KR" altLang="en-US" sz="1200" baseline="0" dirty="0" smtClean="0"/>
                        <a:t>업그레이드 </a:t>
                      </a:r>
                      <a:r>
                        <a:rPr lang="en-US" altLang="ko-KR" sz="1200" baseline="0" dirty="0" smtClean="0"/>
                        <a:t>(</a:t>
                      </a:r>
                      <a:r>
                        <a:rPr lang="ko-KR" altLang="en-US" sz="1200" baseline="0" dirty="0" smtClean="0"/>
                        <a:t>잉크 포함</a:t>
                      </a:r>
                      <a:r>
                        <a:rPr lang="en-US" altLang="ko-KR" sz="1200" baseline="0" dirty="0" smtClean="0"/>
                        <a:t>)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v"/>
                      </a:pPr>
                      <a:r>
                        <a:rPr lang="ko-KR" altLang="en-US" sz="1200" dirty="0" smtClean="0"/>
                        <a:t>업그레이드는 </a:t>
                      </a:r>
                      <a:r>
                        <a:rPr lang="en-US" altLang="ko-KR" sz="1200" dirty="0" smtClean="0"/>
                        <a:t>1</a:t>
                      </a:r>
                      <a:r>
                        <a:rPr lang="ko-KR" altLang="en-US" sz="1200" dirty="0" smtClean="0"/>
                        <a:t>회만 가능</a:t>
                      </a:r>
                      <a:endParaRPr lang="en-US" altLang="ko-KR" sz="1200" dirty="0" smtClean="0"/>
                    </a:p>
                    <a:p>
                      <a:pPr marL="171450" indent="-171450">
                        <a:buFont typeface="Wingdings" panose="05000000000000000000" pitchFamily="2" charset="2"/>
                        <a:buChar char="v"/>
                      </a:pPr>
                      <a:r>
                        <a:rPr lang="ko-KR" altLang="en-US" sz="1200" dirty="0" smtClean="0"/>
                        <a:t>카트릿지 불량시 세트 </a:t>
                      </a:r>
                      <a:r>
                        <a:rPr lang="en-US" altLang="ko-KR" sz="1200" dirty="0" smtClean="0"/>
                        <a:t>DOA</a:t>
                      </a:r>
                      <a:r>
                        <a:rPr lang="en-US" altLang="ko-KR" sz="1200" baseline="0" dirty="0" smtClean="0"/>
                        <a:t> </a:t>
                      </a:r>
                      <a:r>
                        <a:rPr lang="ko-KR" altLang="en-US" sz="1200" baseline="0" dirty="0" smtClean="0"/>
                        <a:t>신청</a:t>
                      </a:r>
                      <a:endParaRPr lang="en-US" altLang="ko-KR" sz="1200" baseline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v"/>
                      </a:pPr>
                      <a:r>
                        <a:rPr lang="en-US" sz="1200" dirty="0" smtClean="0"/>
                        <a:t>XC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ko-KR" altLang="en-US" sz="1200" baseline="0" dirty="0" smtClean="0"/>
                        <a:t>업그레이드 신청 </a:t>
                      </a:r>
                      <a:r>
                        <a:rPr lang="en-US" altLang="ko-KR" sz="1200" baseline="0" dirty="0" smtClean="0"/>
                        <a:t>(</a:t>
                      </a:r>
                      <a:r>
                        <a:rPr lang="ko-KR" altLang="en-US" sz="1200" baseline="0" dirty="0" smtClean="0"/>
                        <a:t>대행사 허밍</a:t>
                      </a:r>
                      <a:r>
                        <a:rPr lang="en-US" altLang="ko-KR" sz="1200" baseline="0" dirty="0" smtClean="0"/>
                        <a:t>)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v"/>
                      </a:pPr>
                      <a:r>
                        <a:rPr lang="ko-KR" altLang="en-US" sz="1200" baseline="0" dirty="0" smtClean="0"/>
                        <a:t>펌웨어 업그레이드 카트릿지 발송</a:t>
                      </a:r>
                      <a:endParaRPr lang="en-US" altLang="ko-KR" sz="1200" baseline="0" dirty="0" smtClean="0"/>
                    </a:p>
                    <a:p>
                      <a:pPr marL="171450" indent="-171450">
                        <a:buFont typeface="Wingdings" panose="05000000000000000000" pitchFamily="2" charset="2"/>
                        <a:buChar char="v"/>
                      </a:pPr>
                      <a:r>
                        <a:rPr lang="ko-KR" altLang="en-US" sz="1200" dirty="0" smtClean="0"/>
                        <a:t>설치 완료 후 카트릿지 반납</a:t>
                      </a:r>
                      <a:r>
                        <a:rPr lang="ko-KR" altLang="en-US" sz="1200" baseline="0" dirty="0" smtClean="0"/>
                        <a:t> </a:t>
                      </a:r>
                      <a:r>
                        <a:rPr lang="en-US" altLang="ko-KR" sz="1200" baseline="0" dirty="0" smtClean="0"/>
                        <a:t/>
                      </a:r>
                      <a:br>
                        <a:rPr lang="en-US" altLang="ko-KR" sz="1200" baseline="0" dirty="0" smtClean="0"/>
                      </a:br>
                      <a:r>
                        <a:rPr lang="en-US" altLang="ko-KR" sz="1200" baseline="0" dirty="0" smtClean="0"/>
                        <a:t>(</a:t>
                      </a:r>
                      <a:r>
                        <a:rPr lang="ko-KR" altLang="en-US" sz="1200" baseline="0" dirty="0" smtClean="0"/>
                        <a:t>업그레이드는 </a:t>
                      </a:r>
                      <a:r>
                        <a:rPr lang="en-US" altLang="ko-KR" sz="1200" baseline="0" dirty="0" smtClean="0"/>
                        <a:t>1</a:t>
                      </a:r>
                      <a:r>
                        <a:rPr lang="ko-KR" altLang="en-US" sz="1200" baseline="0" dirty="0" smtClean="0"/>
                        <a:t>회만 가능</a:t>
                      </a:r>
                      <a:r>
                        <a:rPr lang="en-US" altLang="ko-KR" sz="1200" baseline="0" dirty="0" smtClean="0"/>
                        <a:t>)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v"/>
                      </a:pPr>
                      <a:r>
                        <a:rPr lang="ko-KR" altLang="en-US" sz="1200" dirty="0" smtClean="0"/>
                        <a:t>업그레이드 카트릿지에는 잉크 불포함</a:t>
                      </a:r>
                      <a:endParaRPr lang="en-US" altLang="ko-KR" sz="1200" dirty="0" smtClean="0"/>
                    </a:p>
                    <a:p>
                      <a:endParaRPr lang="en-US" sz="1200" dirty="0"/>
                    </a:p>
                  </a:txBody>
                  <a:tcPr anchor="ctr"/>
                </a:tc>
              </a:tr>
              <a:tr h="530595">
                <a:tc>
                  <a:txBody>
                    <a:bodyPr/>
                    <a:lstStyle/>
                    <a:p>
                      <a:r>
                        <a:rPr lang="ko-KR" altLang="en-US" sz="1200" b="1" dirty="0" smtClean="0"/>
                        <a:t>기타</a:t>
                      </a:r>
                      <a:endParaRPr lang="en-U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XC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ko-KR" altLang="en-US" sz="1200" baseline="0" dirty="0" smtClean="0"/>
                        <a:t>펌웨어 업그레이드 이후에도 일반 </a:t>
                      </a:r>
                      <a:r>
                        <a:rPr lang="en-US" altLang="ko-KR" sz="1200" baseline="0" dirty="0" smtClean="0"/>
                        <a:t>970/971 </a:t>
                      </a:r>
                      <a:r>
                        <a:rPr lang="ko-KR" altLang="en-US" sz="1200" baseline="0" dirty="0" smtClean="0"/>
                        <a:t>잉크 사용가능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XC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ko-KR" altLang="en-US" sz="1200" baseline="0" dirty="0" smtClean="0"/>
                        <a:t>펌웨어 업그레이드 이후에도 일반 </a:t>
                      </a:r>
                      <a:r>
                        <a:rPr lang="en-US" altLang="ko-KR" sz="1200" baseline="0" dirty="0" smtClean="0"/>
                        <a:t>970/971 </a:t>
                      </a:r>
                      <a:r>
                        <a:rPr lang="ko-KR" altLang="en-US" sz="1200" baseline="0" dirty="0" smtClean="0"/>
                        <a:t>잉크 사용가능</a:t>
                      </a:r>
                      <a:endParaRPr lang="en-US" sz="12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500332" y="992038"/>
            <a:ext cx="79708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defTabSz="430213">
              <a:spcAft>
                <a:spcPts val="400"/>
              </a:spcAft>
              <a:buSzPct val="100000"/>
            </a:pPr>
            <a:r>
              <a:rPr lang="en-US" altLang="ko-KR" sz="16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※ </a:t>
            </a:r>
            <a:r>
              <a:rPr lang="ko-KR" altLang="en-US" sz="16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펌웨어 업그레이드後 렌탈전용 카트릿지 </a:t>
            </a:r>
            <a:r>
              <a:rPr lang="en-US" altLang="ko-KR" sz="16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(XC Cartridge) </a:t>
            </a:r>
            <a:r>
              <a:rPr lang="ko-KR" altLang="en-US" sz="160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사용 가능</a:t>
            </a:r>
            <a:endParaRPr lang="en-US" sz="1600" dirty="0" smtClean="0">
              <a:solidFill>
                <a:srgbClr val="000000"/>
              </a:solidFill>
              <a:latin typeface="HP Simplified" pitchFamily="34" charset="0"/>
              <a:cs typeface="HP Simplified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33134" y="3761678"/>
            <a:ext cx="226215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defTabSz="430213">
              <a:spcAft>
                <a:spcPts val="400"/>
              </a:spcAft>
              <a:buSzPct val="100000"/>
            </a:pPr>
            <a:r>
              <a:rPr lang="en-US" sz="105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&lt;DOA: Dead On Arrival/</a:t>
            </a:r>
            <a:r>
              <a:rPr lang="ko-KR" altLang="en-US" sz="105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도착 시 불량</a:t>
            </a:r>
            <a:r>
              <a:rPr lang="en-US" altLang="ko-KR" sz="1050" dirty="0" smtClean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rPr>
              <a:t>&gt;</a:t>
            </a:r>
            <a:endParaRPr lang="en-US" sz="1050" dirty="0" smtClean="0">
              <a:solidFill>
                <a:srgbClr val="000000"/>
              </a:solidFill>
              <a:latin typeface="HP Simplified" pitchFamily="34" charset="0"/>
              <a:cs typeface="HP Simplifie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5524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itle with content">
  <a:themeElements>
    <a:clrScheme name="Custom 214">
      <a:dk1>
        <a:sysClr val="windowText" lastClr="000000"/>
      </a:dk1>
      <a:lt1>
        <a:sysClr val="window" lastClr="FFFFFF"/>
      </a:lt1>
      <a:dk2>
        <a:srgbClr val="0096D6"/>
      </a:dk2>
      <a:lt2>
        <a:srgbClr val="E5E8E8"/>
      </a:lt2>
      <a:accent1>
        <a:srgbClr val="0096D6"/>
      </a:accent1>
      <a:accent2>
        <a:srgbClr val="F05332"/>
      </a:accent2>
      <a:accent3>
        <a:srgbClr val="822980"/>
      </a:accent3>
      <a:accent4>
        <a:srgbClr val="87898B"/>
      </a:accent4>
      <a:accent5>
        <a:srgbClr val="B9B8BB"/>
      </a:accent5>
      <a:accent6>
        <a:srgbClr val="008B2B"/>
      </a:accent6>
      <a:hlink>
        <a:srgbClr val="0096D6"/>
      </a:hlink>
      <a:folHlink>
        <a:srgbClr val="0096D6"/>
      </a:folHlink>
    </a:clrScheme>
    <a:fontScheme name="HP Simplified">
      <a:majorFont>
        <a:latin typeface="HP Simplified"/>
        <a:ea typeface=""/>
        <a:cs typeface=""/>
      </a:majorFont>
      <a:minorFont>
        <a:latin typeface="HP Simplifie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marL="0" defTabSz="430213">
          <a:spcAft>
            <a:spcPts val="400"/>
          </a:spcAft>
          <a:buSzPct val="100000"/>
          <a:defRPr sz="1600" dirty="0" smtClean="0">
            <a:solidFill>
              <a:srgbClr val="000000"/>
            </a:solidFill>
            <a:latin typeface="HP Simplified" pitchFamily="34" charset="0"/>
            <a:cs typeface="HP Simplified" pitchFamily="34" charset="0"/>
          </a:defRPr>
        </a:defPPr>
      </a:lstStyle>
    </a:txDef>
  </a:objectDefaults>
  <a:extraClrSchemeLst/>
</a:theme>
</file>

<file path=ppt/theme/theme10.xml><?xml version="1.0" encoding="utf-8"?>
<a:theme xmlns:a="http://schemas.openxmlformats.org/drawingml/2006/main" name="Office Theme">
  <a:themeElements>
    <a:clrScheme name="HP Theme colors">
      <a:dk1>
        <a:sysClr val="windowText" lastClr="000000"/>
      </a:dk1>
      <a:lt1>
        <a:sysClr val="window" lastClr="FFFFFF"/>
      </a:lt1>
      <a:dk2>
        <a:srgbClr val="000000"/>
      </a:dk2>
      <a:lt2>
        <a:srgbClr val="EEECE1"/>
      </a:lt2>
      <a:accent1>
        <a:srgbClr val="0096D6"/>
      </a:accent1>
      <a:accent2>
        <a:srgbClr val="F05332"/>
      </a:accent2>
      <a:accent3>
        <a:srgbClr val="B7CA34"/>
      </a:accent3>
      <a:accent4>
        <a:srgbClr val="87898B"/>
      </a:accent4>
      <a:accent5>
        <a:srgbClr val="B9B8BB"/>
      </a:accent5>
      <a:accent6>
        <a:srgbClr val="E5E8E8"/>
      </a:accent6>
      <a:hlink>
        <a:srgbClr val="0096D6"/>
      </a:hlink>
      <a:folHlink>
        <a:srgbClr val="0096D6"/>
      </a:folHlink>
    </a:clrScheme>
    <a:fontScheme name="HP Simplified">
      <a:majorFont>
        <a:latin typeface="HP Simplified"/>
        <a:ea typeface=""/>
        <a:cs typeface=""/>
      </a:majorFont>
      <a:minorFont>
        <a:latin typeface="HP Simplifie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blank">
  <a:themeElements>
    <a:clrScheme name="HP">
      <a:dk1>
        <a:sysClr val="windowText" lastClr="000000"/>
      </a:dk1>
      <a:lt1>
        <a:sysClr val="window" lastClr="FFFFFF"/>
      </a:lt1>
      <a:dk2>
        <a:srgbClr val="0096D6"/>
      </a:dk2>
      <a:lt2>
        <a:srgbClr val="E5E8E8"/>
      </a:lt2>
      <a:accent1>
        <a:srgbClr val="0096D6"/>
      </a:accent1>
      <a:accent2>
        <a:srgbClr val="F05332"/>
      </a:accent2>
      <a:accent3>
        <a:srgbClr val="822980"/>
      </a:accent3>
      <a:accent4>
        <a:srgbClr val="87898B"/>
      </a:accent4>
      <a:accent5>
        <a:srgbClr val="B9B8BB"/>
      </a:accent5>
      <a:accent6>
        <a:srgbClr val="008B2B"/>
      </a:accent6>
      <a:hlink>
        <a:srgbClr val="0096D6"/>
      </a:hlink>
      <a:folHlink>
        <a:srgbClr val="0096D6"/>
      </a:folHlink>
    </a:clrScheme>
    <a:fontScheme name="HP Simplified">
      <a:majorFont>
        <a:latin typeface="HP Simplified"/>
        <a:ea typeface=""/>
        <a:cs typeface=""/>
      </a:majorFont>
      <a:minorFont>
        <a:latin typeface="HP Simplifie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marL="0" defTabSz="430213">
          <a:spcAft>
            <a:spcPts val="400"/>
          </a:spcAft>
          <a:buSzPct val="100000"/>
          <a:defRPr sz="1600" dirty="0" smtClean="0">
            <a:solidFill>
              <a:srgbClr val="000000"/>
            </a:solidFill>
            <a:latin typeface="HP Simplified" pitchFamily="34" charset="0"/>
            <a:cs typeface="HP Simplified" pitchFamily="34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HP_PPT_Standard_template_16x9">
  <a:themeElements>
    <a:clrScheme name="Custom 171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96D6"/>
      </a:accent1>
      <a:accent2>
        <a:srgbClr val="F05332"/>
      </a:accent2>
      <a:accent3>
        <a:srgbClr val="822980"/>
      </a:accent3>
      <a:accent4>
        <a:srgbClr val="87898B"/>
      </a:accent4>
      <a:accent5>
        <a:srgbClr val="B9B8BB"/>
      </a:accent5>
      <a:accent6>
        <a:srgbClr val="E5E8E8"/>
      </a:accent6>
      <a:hlink>
        <a:srgbClr val="0096D6"/>
      </a:hlink>
      <a:folHlink>
        <a:srgbClr val="0096D6"/>
      </a:folHlink>
    </a:clrScheme>
    <a:fontScheme name="HP Simplified">
      <a:majorFont>
        <a:latin typeface="HP Simplified"/>
        <a:ea typeface=""/>
        <a:cs typeface=""/>
      </a:majorFont>
      <a:minorFont>
        <a:latin typeface="HP Simplifie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marL="0" defTabSz="430213">
          <a:spcAft>
            <a:spcPts val="400"/>
          </a:spcAft>
          <a:buSzPct val="100000"/>
          <a:defRPr sz="1600" dirty="0" smtClean="0">
            <a:solidFill>
              <a:srgbClr val="000000"/>
            </a:solidFill>
            <a:latin typeface="HP Simplified" pitchFamily="34" charset="0"/>
            <a:cs typeface="HP Simplified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1_HP_PPT_Standard_template_16x9">
  <a:themeElements>
    <a:clrScheme name="Custom 171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96D6"/>
      </a:accent1>
      <a:accent2>
        <a:srgbClr val="F05332"/>
      </a:accent2>
      <a:accent3>
        <a:srgbClr val="822980"/>
      </a:accent3>
      <a:accent4>
        <a:srgbClr val="87898B"/>
      </a:accent4>
      <a:accent5>
        <a:srgbClr val="B9B8BB"/>
      </a:accent5>
      <a:accent6>
        <a:srgbClr val="E5E8E8"/>
      </a:accent6>
      <a:hlink>
        <a:srgbClr val="0096D6"/>
      </a:hlink>
      <a:folHlink>
        <a:srgbClr val="0096D6"/>
      </a:folHlink>
    </a:clrScheme>
    <a:fontScheme name="HP Simple">
      <a:majorFont>
        <a:latin typeface="HP Simplified"/>
        <a:ea typeface="나눔고딕"/>
        <a:cs typeface=""/>
      </a:majorFont>
      <a:minorFont>
        <a:latin typeface="HP Simplified"/>
        <a:ea typeface="나눔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marL="0" defTabSz="430213">
          <a:spcAft>
            <a:spcPts val="400"/>
          </a:spcAft>
          <a:buSzPct val="100000"/>
          <a:defRPr sz="1600" dirty="0" smtClean="0">
            <a:solidFill>
              <a:srgbClr val="000000"/>
            </a:solidFill>
            <a:latin typeface="HP Simplified" pitchFamily="34" charset="0"/>
            <a:cs typeface="HP Simplified" pitchFamily="34" charset="0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1_Blank">
  <a:themeElements>
    <a:clrScheme name="Custom 171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96D6"/>
      </a:accent1>
      <a:accent2>
        <a:srgbClr val="F05332"/>
      </a:accent2>
      <a:accent3>
        <a:srgbClr val="822980"/>
      </a:accent3>
      <a:accent4>
        <a:srgbClr val="87898B"/>
      </a:accent4>
      <a:accent5>
        <a:srgbClr val="B9B8BB"/>
      </a:accent5>
      <a:accent6>
        <a:srgbClr val="E5E8E8"/>
      </a:accent6>
      <a:hlink>
        <a:srgbClr val="0096D6"/>
      </a:hlink>
      <a:folHlink>
        <a:srgbClr val="0096D6"/>
      </a:folHlink>
    </a:clrScheme>
    <a:fontScheme name="HP Simplified">
      <a:majorFont>
        <a:latin typeface="HP Simplified"/>
        <a:ea typeface=""/>
        <a:cs typeface=""/>
      </a:majorFont>
      <a:minorFont>
        <a:latin typeface="HP Simplifie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marL="0" defTabSz="430213">
          <a:spcAft>
            <a:spcPts val="400"/>
          </a:spcAft>
          <a:buSzPct val="100000"/>
          <a:defRPr sz="1600" dirty="0" smtClean="0">
            <a:solidFill>
              <a:srgbClr val="000000"/>
            </a:solidFill>
            <a:latin typeface="HP Simplified" pitchFamily="34" charset="0"/>
            <a:cs typeface="HP Simplified" pitchFamily="34" charset="0"/>
          </a:defRPr>
        </a:defPPr>
      </a:lstStyle>
    </a:txDef>
  </a:objectDefaults>
  <a:extraClrSchemeLst/>
</a:theme>
</file>

<file path=ppt/theme/theme6.xml><?xml version="1.0" encoding="utf-8"?>
<a:theme xmlns:a="http://schemas.openxmlformats.org/drawingml/2006/main" name="HP_PPT_Standard_template_16x9_Dec2012">
  <a:themeElements>
    <a:clrScheme name="Custom 214">
      <a:dk1>
        <a:sysClr val="windowText" lastClr="000000"/>
      </a:dk1>
      <a:lt1>
        <a:sysClr val="window" lastClr="FFFFFF"/>
      </a:lt1>
      <a:dk2>
        <a:srgbClr val="0096D6"/>
      </a:dk2>
      <a:lt2>
        <a:srgbClr val="E5E8E8"/>
      </a:lt2>
      <a:accent1>
        <a:srgbClr val="0096D6"/>
      </a:accent1>
      <a:accent2>
        <a:srgbClr val="F05332"/>
      </a:accent2>
      <a:accent3>
        <a:srgbClr val="822980"/>
      </a:accent3>
      <a:accent4>
        <a:srgbClr val="87898B"/>
      </a:accent4>
      <a:accent5>
        <a:srgbClr val="B9B8BB"/>
      </a:accent5>
      <a:accent6>
        <a:srgbClr val="008B2B"/>
      </a:accent6>
      <a:hlink>
        <a:srgbClr val="0096D6"/>
      </a:hlink>
      <a:folHlink>
        <a:srgbClr val="0096D6"/>
      </a:folHlink>
    </a:clrScheme>
    <a:fontScheme name="HP Simplified">
      <a:majorFont>
        <a:latin typeface="HP Simplified"/>
        <a:ea typeface=""/>
        <a:cs typeface=""/>
      </a:majorFont>
      <a:minorFont>
        <a:latin typeface="HP Simplifie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marL="0" defTabSz="430213">
          <a:spcAft>
            <a:spcPts val="400"/>
          </a:spcAft>
          <a:buSzPct val="100000"/>
          <a:defRPr sz="1600" dirty="0" smtClean="0">
            <a:solidFill>
              <a:srgbClr val="000000"/>
            </a:solidFill>
            <a:latin typeface="HP Simplified" pitchFamily="34" charset="0"/>
            <a:cs typeface="HP Simplified" pitchFamily="34" charset="0"/>
          </a:defRPr>
        </a:defPPr>
      </a:lstStyle>
    </a:txDef>
  </a:objectDefaults>
  <a:extraClrSchemeLst/>
</a:theme>
</file>

<file path=ppt/theme/theme7.xml><?xml version="1.0" encoding="utf-8"?>
<a:theme xmlns:a="http://schemas.openxmlformats.org/drawingml/2006/main" name="2_Blank">
  <a:themeElements>
    <a:clrScheme name="Custom 171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96D6"/>
      </a:accent1>
      <a:accent2>
        <a:srgbClr val="F05332"/>
      </a:accent2>
      <a:accent3>
        <a:srgbClr val="822980"/>
      </a:accent3>
      <a:accent4>
        <a:srgbClr val="87898B"/>
      </a:accent4>
      <a:accent5>
        <a:srgbClr val="B9B8BB"/>
      </a:accent5>
      <a:accent6>
        <a:srgbClr val="E5E8E8"/>
      </a:accent6>
      <a:hlink>
        <a:srgbClr val="0096D6"/>
      </a:hlink>
      <a:folHlink>
        <a:srgbClr val="0096D6"/>
      </a:folHlink>
    </a:clrScheme>
    <a:fontScheme name="HP Simplified">
      <a:majorFont>
        <a:latin typeface="HP Simplified"/>
        <a:ea typeface=""/>
        <a:cs typeface=""/>
      </a:majorFont>
      <a:minorFont>
        <a:latin typeface="HP Simplifie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marL="0" defTabSz="430213">
          <a:spcAft>
            <a:spcPts val="400"/>
          </a:spcAft>
          <a:buSzPct val="100000"/>
          <a:defRPr sz="1600" dirty="0" smtClean="0">
            <a:solidFill>
              <a:srgbClr val="000000"/>
            </a:solidFill>
            <a:latin typeface="HP Simplified" pitchFamily="34" charset="0"/>
            <a:cs typeface="HP Simplified" pitchFamily="34" charset="0"/>
          </a:defRPr>
        </a:defPPr>
      </a:lstStyle>
    </a:txDef>
  </a:objectDefaults>
  <a:extraClrSchemeLst/>
</a:theme>
</file>

<file path=ppt/theme/theme8.xml><?xml version="1.0" encoding="utf-8"?>
<a:theme xmlns:a="http://schemas.openxmlformats.org/drawingml/2006/main" name="3_Blank">
  <a:themeElements>
    <a:clrScheme name="Custom 171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96D6"/>
      </a:accent1>
      <a:accent2>
        <a:srgbClr val="F05332"/>
      </a:accent2>
      <a:accent3>
        <a:srgbClr val="822980"/>
      </a:accent3>
      <a:accent4>
        <a:srgbClr val="87898B"/>
      </a:accent4>
      <a:accent5>
        <a:srgbClr val="B9B8BB"/>
      </a:accent5>
      <a:accent6>
        <a:srgbClr val="E5E8E8"/>
      </a:accent6>
      <a:hlink>
        <a:srgbClr val="0096D6"/>
      </a:hlink>
      <a:folHlink>
        <a:srgbClr val="0096D6"/>
      </a:folHlink>
    </a:clrScheme>
    <a:fontScheme name="HP Simplified">
      <a:majorFont>
        <a:latin typeface="HP Simplified"/>
        <a:ea typeface=""/>
        <a:cs typeface=""/>
      </a:majorFont>
      <a:minorFont>
        <a:latin typeface="HP Simplifie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marL="0" defTabSz="430213">
          <a:spcAft>
            <a:spcPts val="400"/>
          </a:spcAft>
          <a:buSzPct val="100000"/>
          <a:defRPr sz="1600" dirty="0" smtClean="0">
            <a:solidFill>
              <a:srgbClr val="000000"/>
            </a:solidFill>
            <a:latin typeface="HP Simplified" pitchFamily="34" charset="0"/>
            <a:cs typeface="HP Simplified" pitchFamily="34" charset="0"/>
          </a:defRPr>
        </a:defPPr>
      </a:lstStyle>
    </a:txDef>
  </a:objectDefaults>
  <a:extraClrSchemeLst/>
</a:theme>
</file>

<file path=ppt/theme/theme9.xml><?xml version="1.0" encoding="utf-8"?>
<a:theme xmlns:a="http://schemas.openxmlformats.org/drawingml/2006/main" name="1_Title with content">
  <a:themeElements>
    <a:clrScheme name="Custom 171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96D6"/>
      </a:accent1>
      <a:accent2>
        <a:srgbClr val="F05332"/>
      </a:accent2>
      <a:accent3>
        <a:srgbClr val="822980"/>
      </a:accent3>
      <a:accent4>
        <a:srgbClr val="87898B"/>
      </a:accent4>
      <a:accent5>
        <a:srgbClr val="B9B8BB"/>
      </a:accent5>
      <a:accent6>
        <a:srgbClr val="E5E8E8"/>
      </a:accent6>
      <a:hlink>
        <a:srgbClr val="0096D6"/>
      </a:hlink>
      <a:folHlink>
        <a:srgbClr val="0096D6"/>
      </a:folHlink>
    </a:clrScheme>
    <a:fontScheme name="HP Simplified">
      <a:majorFont>
        <a:latin typeface="HP Simplified"/>
        <a:ea typeface=""/>
        <a:cs typeface=""/>
      </a:majorFont>
      <a:minorFont>
        <a:latin typeface="HP Simplifie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marL="0" defTabSz="430213">
          <a:spcAft>
            <a:spcPts val="400"/>
          </a:spcAft>
          <a:buSzPct val="100000"/>
          <a:defRPr sz="1600" dirty="0" smtClean="0">
            <a:solidFill>
              <a:srgbClr val="000000"/>
            </a:solidFill>
            <a:latin typeface="HP Simplified" pitchFamily="34" charset="0"/>
            <a:cs typeface="HP Simplified" pitchFamily="34" charset="0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HP_PPT_Standard_template_16x9_Jan2013</Template>
  <TotalTime>11978</TotalTime>
  <Words>845</Words>
  <Application>Microsoft Office PowerPoint</Application>
  <PresentationFormat>On-screen Show (16:9)</PresentationFormat>
  <Paragraphs>219</Paragraphs>
  <Slides>13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9</vt:i4>
      </vt:variant>
      <vt:variant>
        <vt:lpstr>Slide Titles</vt:lpstr>
      </vt:variant>
      <vt:variant>
        <vt:i4>13</vt:i4>
      </vt:variant>
    </vt:vector>
  </HeadingPairs>
  <TitlesOfParts>
    <vt:vector size="29" baseType="lpstr">
      <vt:lpstr>Lucida Grande</vt:lpstr>
      <vt:lpstr>나눔고딕</vt:lpstr>
      <vt:lpstr>나눔고딕 ExtraBold</vt:lpstr>
      <vt:lpstr>Arial</vt:lpstr>
      <vt:lpstr>Futura Bk</vt:lpstr>
      <vt:lpstr>HP Simplified</vt:lpstr>
      <vt:lpstr>Wingdings</vt:lpstr>
      <vt:lpstr>Title with content</vt:lpstr>
      <vt:lpstr>blank</vt:lpstr>
      <vt:lpstr>HP_PPT_Standard_template_16x9</vt:lpstr>
      <vt:lpstr>1_HP_PPT_Standard_template_16x9</vt:lpstr>
      <vt:lpstr>1_Blank</vt:lpstr>
      <vt:lpstr>HP_PPT_Standard_template_16x9_Dec2012</vt:lpstr>
      <vt:lpstr>2_Blank</vt:lpstr>
      <vt:lpstr>3_Blank</vt:lpstr>
      <vt:lpstr>1_Title with content</vt:lpstr>
      <vt:lpstr>HP정품렌탈 BOSS 프로그램 - 채널용</vt:lpstr>
      <vt:lpstr>오피스젯프로 8100 / 8640 렌탈</vt:lpstr>
      <vt:lpstr>오피스젯프로 8100/8640 렌탈 제품개요</vt:lpstr>
      <vt:lpstr>오피스젯프로 8100/8640 렌탈 계약조건</vt:lpstr>
      <vt:lpstr>렌탈 정산 프로세스</vt:lpstr>
      <vt:lpstr>Contact Information</vt:lpstr>
      <vt:lpstr>요약_채널용</vt:lpstr>
      <vt:lpstr>오피스젯프로 X 렌탈</vt:lpstr>
      <vt:lpstr>오피스젯프로 X 렌탈 제품개요</vt:lpstr>
      <vt:lpstr>오피스젯프로 X 렌탈 계약 조건</vt:lpstr>
      <vt:lpstr>오피스젯프로 X 렌탈 제품 설치 프로세스</vt:lpstr>
      <vt:lpstr>렌탈 정산 프로세스</vt:lpstr>
      <vt:lpstr>Thank you</vt:lpstr>
    </vt:vector>
  </TitlesOfParts>
  <Company>Hewlett Packard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Color</dc:title>
  <dc:creator>Lee, Jun Ha</dc:creator>
  <cp:lastModifiedBy>Sang Min Lim</cp:lastModifiedBy>
  <cp:revision>325</cp:revision>
  <cp:lastPrinted>2015-01-02T06:33:44Z</cp:lastPrinted>
  <dcterms:created xsi:type="dcterms:W3CDTF">2014-03-25T05:46:32Z</dcterms:created>
  <dcterms:modified xsi:type="dcterms:W3CDTF">2015-01-07T10:48:16Z</dcterms:modified>
</cp:coreProperties>
</file>