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88" r:id="rId2"/>
    <p:sldId id="292" r:id="rId3"/>
    <p:sldId id="297" r:id="rId4"/>
    <p:sldId id="291" r:id="rId5"/>
    <p:sldId id="281" r:id="rId6"/>
  </p:sldIdLst>
  <p:sldSz cx="9144000" cy="6858000" type="screen4x3"/>
  <p:notesSz cx="6794500" cy="9906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235" autoAdjust="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  <p:guide pos="340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582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300" y="0"/>
            <a:ext cx="2943582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8402665B-369B-4E3D-8C6C-C822E1365A84}" type="datetimeFigureOut">
              <a:rPr lang="ko-KR" altLang="en-US"/>
              <a:pPr>
                <a:defRPr/>
              </a:pPr>
              <a:t>2010-04-15</a:t>
            </a:fld>
            <a:endParaRPr lang="en-US" altLang="ko-KR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641"/>
            <a:ext cx="2943582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300" y="9408641"/>
            <a:ext cx="2943582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2D412CD0-B26B-4879-996A-1C087328B56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82" cy="495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300" y="0"/>
            <a:ext cx="2943582" cy="495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55000F0-0500-4C4D-B330-9B3A6D8EF0D6}" type="datetimeFigureOut">
              <a:rPr lang="en-US"/>
              <a:pPr>
                <a:defRPr/>
              </a:pPr>
              <a:t>4/15/2010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88" y="4705905"/>
            <a:ext cx="5435924" cy="445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641"/>
            <a:ext cx="2943582" cy="495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300" y="9408641"/>
            <a:ext cx="2943582" cy="495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B8B40EF-7853-4672-AFDA-19F8F68F9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5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C65BEB58-FCDA-4CB4-8FAD-4B4C9FE5FFEC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6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white">
          <a:xfrm>
            <a:off x="0" y="-4763"/>
            <a:ext cx="9144000" cy="6870701"/>
          </a:xfrm>
          <a:prstGeom prst="rect">
            <a:avLst/>
          </a:prstGeom>
          <a:gradFill flip="none" rotWithShape="1">
            <a:gsLst>
              <a:gs pos="10000">
                <a:srgbClr val="00B3DE"/>
              </a:gs>
              <a:gs pos="42000">
                <a:srgbClr val="0053FA"/>
              </a:gs>
              <a:gs pos="96000">
                <a:srgbClr val="121B2C"/>
              </a:gs>
            </a:gsLst>
            <a:lin ang="6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2400">
              <a:solidFill>
                <a:prstClr val="white"/>
              </a:solidFill>
            </a:endParaRPr>
          </a:p>
        </p:txBody>
      </p:sp>
      <p:sp>
        <p:nvSpPr>
          <p:cNvPr id="8" name="TextBox 9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196EA3"/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9" name="TextBox 15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10EE88C4-9915-44DE-ACDD-73D81AA65DA7}" type="slidenum">
              <a:rPr kumimoji="0" lang="en-US" sz="800">
                <a:solidFill>
                  <a:srgbClr val="196EA3"/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196EA3"/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10" name="Isosceles Triangle 14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pic>
        <p:nvPicPr>
          <p:cNvPr id="12" name="Picture 11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4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9616F076-4818-4748-B0C0-F6F6FACBFA1E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5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rgbClr val="8CEF29"/>
              </a:gs>
              <a:gs pos="41000">
                <a:srgbClr val="169E30"/>
              </a:gs>
              <a:gs pos="100000">
                <a:srgbClr val="001707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white">
          <a:xfrm>
            <a:off x="-9525" y="0"/>
            <a:ext cx="5495925" cy="685800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2400">
              <a:solidFill>
                <a:prstClr val="white"/>
              </a:solidFill>
            </a:endParaRPr>
          </a:p>
        </p:txBody>
      </p:sp>
      <p:sp>
        <p:nvSpPr>
          <p:cNvPr id="8" name="Isosceles Triangle 10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TextBox 24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11" name="TextBox 25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688F4315-C7B6-4644-B9A7-F3DB5FF8B190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4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00BCAED9-7ED9-4754-824B-6AA4E1B19D7C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5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rgbClr val="E862B8"/>
              </a:gs>
              <a:gs pos="41000">
                <a:srgbClr val="D31F6E"/>
              </a:gs>
              <a:gs pos="100000">
                <a:srgbClr val="26000C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white">
          <a:xfrm>
            <a:off x="-9525" y="0"/>
            <a:ext cx="5495925" cy="685800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2400">
              <a:solidFill>
                <a:prstClr val="white"/>
              </a:solidFill>
            </a:endParaRPr>
          </a:p>
        </p:txBody>
      </p:sp>
      <p:sp>
        <p:nvSpPr>
          <p:cNvPr id="8" name="Isosceles Triangle 10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TextBox 24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11" name="TextBox 25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7F21E5F5-5DED-4674-B834-4658E67276A8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4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BD6F8B89-3501-43FE-A775-F6F253B8E54B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5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CB504"/>
              </a:gs>
              <a:gs pos="27000">
                <a:srgbClr val="EE4432"/>
              </a:gs>
              <a:gs pos="51000">
                <a:srgbClr val="C00000"/>
              </a:gs>
              <a:gs pos="100000">
                <a:srgbClr val="26000C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white">
          <a:xfrm>
            <a:off x="-9525" y="-7938"/>
            <a:ext cx="5495925" cy="6865938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2400">
              <a:solidFill>
                <a:prstClr val="white"/>
              </a:solidFill>
            </a:endParaRPr>
          </a:p>
        </p:txBody>
      </p:sp>
      <p:sp>
        <p:nvSpPr>
          <p:cNvPr id="8" name="Isosceles Triangle 11"/>
          <p:cNvSpPr/>
          <p:nvPr/>
        </p:nvSpPr>
        <p:spPr bwMode="gray">
          <a:xfrm>
            <a:off x="8078788" y="2278063"/>
            <a:ext cx="1065212" cy="457993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TextBox 18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11" name="TextBox 20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4E8E997C-CEC9-4084-875C-2ADA603CCEAB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4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FF2DDD3F-8E2F-4470-8436-4071A3AEA3CF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5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000">
                <a:srgbClr val="F2AB05"/>
              </a:gs>
              <a:gs pos="35000">
                <a:srgbClr val="E8610D"/>
              </a:gs>
              <a:gs pos="73000">
                <a:srgbClr val="D10063"/>
              </a:gs>
              <a:gs pos="100000">
                <a:srgbClr val="31011A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white">
          <a:xfrm>
            <a:off x="-9525" y="0"/>
            <a:ext cx="5495925" cy="685800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2400">
              <a:solidFill>
                <a:prstClr val="white"/>
              </a:solidFill>
            </a:endParaRPr>
          </a:p>
        </p:txBody>
      </p:sp>
      <p:sp>
        <p:nvSpPr>
          <p:cNvPr id="8" name="Isosceles Triangle 11"/>
          <p:cNvSpPr/>
          <p:nvPr/>
        </p:nvSpPr>
        <p:spPr bwMode="gray">
          <a:xfrm>
            <a:off x="8078788" y="2278063"/>
            <a:ext cx="1065212" cy="457993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TextBox 22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11" name="TextBox 23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349A936F-4EFC-4060-A7D1-0FE5E20F8358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5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EAA5C8F3-1520-44EE-B6A4-3DF085BF7965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6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530096"/>
            <a:ext cx="8348472" cy="4599432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342900" indent="-114300">
              <a:spcBef>
                <a:spcPts val="600"/>
              </a:spcBef>
              <a:buSzPct val="80000"/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571500" indent="-168275">
              <a:lnSpc>
                <a:spcPts val="16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3pPr>
            <a:lvl4pPr marL="800100" indent="-114300">
              <a:lnSpc>
                <a:spcPts val="16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 marL="1028700" indent="-174625">
              <a:lnSpc>
                <a:spcPts val="16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6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30E8E3D0-5FFA-47B7-BBCD-626736DDFADC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7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879475"/>
            <a:ext cx="8370380" cy="393286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530096"/>
            <a:ext cx="8348472" cy="4599432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342900" indent="-114300">
              <a:spcBef>
                <a:spcPts val="600"/>
              </a:spcBef>
              <a:buClr>
                <a:srgbClr val="000000"/>
              </a:buClr>
              <a:buSzPct val="80000"/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571500" indent="-168275">
              <a:lnSpc>
                <a:spcPts val="1600"/>
              </a:lnSpc>
              <a:spcBef>
                <a:spcPts val="400"/>
              </a:spcBef>
              <a:buClr>
                <a:srgbClr val="000000"/>
              </a:buClr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3pPr>
            <a:lvl4pPr marL="800100" indent="-114300">
              <a:lnSpc>
                <a:spcPts val="16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 marL="1028700" indent="-174625">
              <a:lnSpc>
                <a:spcPts val="1600"/>
              </a:lnSpc>
              <a:spcBef>
                <a:spcPts val="400"/>
              </a:spcBef>
              <a:buClr>
                <a:srgbClr val="000000"/>
              </a:buClr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5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2D8888E9-C965-49D8-8B31-5E341EE17B0C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6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879475"/>
            <a:ext cx="8370380" cy="393286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4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10E7BA8E-7972-47A5-9515-4AECB4C3B614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5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,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5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307CDD07-024D-4ED7-8FCC-EB2A90D21220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6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949196"/>
            <a:ext cx="8348472" cy="4223004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/>
            </a:lvl1pPr>
            <a:lvl2pPr marL="342900" indent="-114300"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ts val="16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ts val="16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ts val="16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6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CDE89EFD-75F6-41F6-B06E-0F58555737D6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7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295400"/>
            <a:ext cx="8370380" cy="393286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949196"/>
            <a:ext cx="8348472" cy="4223004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/>
            </a:lvl1pPr>
            <a:lvl2pPr marL="342900" indent="-114300"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ts val="16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ts val="16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ts val="16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5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4DE12E94-96CB-4B65-8F9A-DEEAF5B0AB19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6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/>
          <p:nvPr/>
        </p:nvSpPr>
        <p:spPr bwMode="white">
          <a:xfrm>
            <a:off x="0" y="0"/>
            <a:ext cx="9144000" cy="6870700"/>
          </a:xfrm>
          <a:prstGeom prst="rect">
            <a:avLst/>
          </a:prstGeom>
          <a:gradFill flip="none" rotWithShape="1">
            <a:gsLst>
              <a:gs pos="15000">
                <a:srgbClr val="8CEF29"/>
              </a:gs>
              <a:gs pos="42000">
                <a:srgbClr val="169E30"/>
              </a:gs>
              <a:gs pos="96000">
                <a:srgbClr val="001707"/>
              </a:gs>
            </a:gsLst>
            <a:lin ang="6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2400">
              <a:solidFill>
                <a:prstClr val="white"/>
              </a:solidFill>
            </a:endParaRPr>
          </a:p>
        </p:txBody>
      </p:sp>
      <p:sp>
        <p:nvSpPr>
          <p:cNvPr id="8" name="TextBox 14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295130"/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10" name="TextBox 1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63D44D6D-1318-4DD8-864F-22A35D26FE10}" type="slidenum">
              <a:rPr kumimoji="0" lang="en-US" sz="800">
                <a:solidFill>
                  <a:srgbClr val="295130"/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295130"/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11" name="Isosceles Triangle 9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pic>
        <p:nvPicPr>
          <p:cNvPr id="12" name="Picture 10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  <a:endParaRPr lang="en-US" dirty="0" smtClean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,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5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51DACC37-EE7A-41F8-AEF4-547B1854F9DE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6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295400"/>
            <a:ext cx="8370380" cy="393286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4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8EE8898E-4149-4F71-8DD7-7BAB6D2549FA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5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8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899386EE-1347-4E31-A3C6-740C18BCE12E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9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8"/>
          <p:cNvSpPr>
            <a:spLocks noGrp="1"/>
          </p:cNvSpPr>
          <p:nvPr>
            <p:ph type="title"/>
          </p:nvPr>
        </p:nvSpPr>
        <p:spPr>
          <a:xfrm>
            <a:off x="371855" y="1523493"/>
            <a:ext cx="2792349" cy="458977"/>
          </a:xfrm>
          <a:prstGeom prst="rect">
            <a:avLst/>
          </a:prstGeom>
        </p:spPr>
        <p:txBody>
          <a:bodyPr>
            <a:noAutofit/>
          </a:bodyPr>
          <a:lstStyle>
            <a:lvl1pPr marL="173736" marR="0" indent="-173736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dirty="0" smtClean="0">
                <a:solidFill>
                  <a:srgbClr val="007ECC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6933" y="2059872"/>
            <a:ext cx="2805320" cy="4013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Futura Bk" pitchFamily="34" charset="0"/>
              <a:buNone/>
              <a:defRPr sz="2000">
                <a:solidFill>
                  <a:srgbClr val="000000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378283" y="1515873"/>
            <a:ext cx="2686050" cy="458977"/>
          </a:xfrm>
          <a:prstGeom prst="rect">
            <a:avLst/>
          </a:prstGeom>
        </p:spPr>
        <p:txBody>
          <a:bodyPr rtlCol="0">
            <a:noAutofit/>
          </a:bodyPr>
          <a:lstStyle>
            <a:lvl1pPr marL="173736" marR="0" indent="-173736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dirty="0">
                <a:solidFill>
                  <a:srgbClr val="007ECC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420624"/>
            <a:ext cx="82423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FontTx/>
              <a:buNone/>
              <a:defRPr sz="33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374136" y="2057400"/>
            <a:ext cx="5205984" cy="401574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/>
            </a:lvl1pPr>
            <a:lvl2pPr marL="342900" indent="-114300"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ts val="16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ts val="16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ts val="16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10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0035B9E7-AD77-42BA-9189-353C7BB157D5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11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1476" y="1520736"/>
            <a:ext cx="2705099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dirty="0" smtClean="0">
                <a:solidFill>
                  <a:srgbClr val="007ECC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90876" y="1520736"/>
            <a:ext cx="2705100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dirty="0" smtClean="0">
                <a:solidFill>
                  <a:srgbClr val="007ECC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013451" y="1520736"/>
            <a:ext cx="2705100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dirty="0" smtClean="0">
                <a:solidFill>
                  <a:srgbClr val="007ECC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71476" y="2057400"/>
            <a:ext cx="2707004" cy="401574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Bef>
                <a:spcPts val="600"/>
              </a:spcBef>
              <a:defRPr sz="1600"/>
            </a:lvl1pPr>
            <a:lvl2pPr marL="342900" indent="-114300">
              <a:lnSpc>
                <a:spcPts val="16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2pPr>
            <a:lvl3pPr marL="571500" indent="-168275">
              <a:lnSpc>
                <a:spcPts val="12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3pPr>
            <a:lvl4pPr marL="746125" indent="-114300">
              <a:lnSpc>
                <a:spcPts val="12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000"/>
            </a:lvl4pPr>
            <a:lvl5pPr marL="974725" indent="-174625">
              <a:lnSpc>
                <a:spcPts val="12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3190876" y="2057400"/>
            <a:ext cx="2707004" cy="401574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Bef>
                <a:spcPts val="600"/>
              </a:spcBef>
              <a:defRPr sz="1600"/>
            </a:lvl1pPr>
            <a:lvl2pPr marL="342900" indent="-114300">
              <a:lnSpc>
                <a:spcPts val="16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2pPr>
            <a:lvl3pPr marL="571500" indent="-168275">
              <a:lnSpc>
                <a:spcPts val="12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3pPr>
            <a:lvl4pPr marL="746125" indent="-114300">
              <a:lnSpc>
                <a:spcPts val="12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000"/>
            </a:lvl4pPr>
            <a:lvl5pPr marL="974725" indent="-174625">
              <a:lnSpc>
                <a:spcPts val="12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010276" y="2057400"/>
            <a:ext cx="2707004" cy="401574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Bef>
                <a:spcPts val="600"/>
              </a:spcBef>
              <a:defRPr sz="1600"/>
            </a:lvl1pPr>
            <a:lvl2pPr marL="342900" indent="-114300">
              <a:lnSpc>
                <a:spcPts val="16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2pPr>
            <a:lvl3pPr marL="571500" indent="-168275">
              <a:lnSpc>
                <a:spcPts val="12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3pPr>
            <a:lvl4pPr marL="746125" indent="-114300">
              <a:lnSpc>
                <a:spcPts val="12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000"/>
            </a:lvl4pPr>
            <a:lvl5pPr marL="974725" indent="-174625">
              <a:lnSpc>
                <a:spcPts val="12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4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5E8ACA3A-244A-483A-B5EC-79A3C72A58E9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5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/>
        </p:nvSpPr>
        <p:spPr bwMode="white">
          <a:xfrm>
            <a:off x="0" y="-4763"/>
            <a:ext cx="9144000" cy="6870701"/>
          </a:xfrm>
          <a:prstGeom prst="rect">
            <a:avLst/>
          </a:prstGeom>
          <a:gradFill flip="none" rotWithShape="1">
            <a:gsLst>
              <a:gs pos="10000">
                <a:srgbClr val="00B3DE"/>
              </a:gs>
              <a:gs pos="42000">
                <a:srgbClr val="0053FA"/>
              </a:gs>
              <a:gs pos="96000">
                <a:srgbClr val="121B2C"/>
              </a:gs>
            </a:gsLst>
            <a:lin ang="6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240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196EA3"/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8" name="TextBox 9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D563D8DE-DAC3-4F46-8522-E09373E1DA62}" type="slidenum">
              <a:rPr kumimoji="0" lang="en-US" sz="800">
                <a:solidFill>
                  <a:srgbClr val="196EA3"/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196EA3"/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9" name="Isosceles Triangle 10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Title 10"/>
          <p:cNvSpPr>
            <a:spLocks noGrp="1"/>
          </p:cNvSpPr>
          <p:nvPr>
            <p:ph type="title"/>
          </p:nvPr>
        </p:nvSpPr>
        <p:spPr bwMode="black">
          <a:xfrm>
            <a:off x="1003300" y="2733675"/>
            <a:ext cx="7124700" cy="13684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625" y="122238"/>
            <a:ext cx="8245475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625" y="122238"/>
            <a:ext cx="8245475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1688" y="1447800"/>
            <a:ext cx="4060825" cy="2239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11688" y="3840163"/>
            <a:ext cx="4060825" cy="22399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420688"/>
            <a:ext cx="8375650" cy="877887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47863"/>
            <a:ext cx="8348663" cy="4224337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5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61F5DE8C-2B0C-477B-AB2D-733828AB4C60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6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/>
        </p:nvSpPr>
        <p:spPr bwMode="white">
          <a:xfrm>
            <a:off x="0" y="0"/>
            <a:ext cx="9144000" cy="6870700"/>
          </a:xfrm>
          <a:prstGeom prst="rect">
            <a:avLst/>
          </a:prstGeom>
          <a:gradFill flip="none" rotWithShape="1">
            <a:gsLst>
              <a:gs pos="15000">
                <a:srgbClr val="E862B8"/>
              </a:gs>
              <a:gs pos="42000">
                <a:srgbClr val="D31F6E"/>
              </a:gs>
              <a:gs pos="96000">
                <a:srgbClr val="26000C"/>
              </a:gs>
            </a:gsLst>
            <a:lin ang="6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2400">
              <a:solidFill>
                <a:prstClr val="white"/>
              </a:solidFill>
            </a:endParaRPr>
          </a:p>
        </p:txBody>
      </p:sp>
      <p:sp>
        <p:nvSpPr>
          <p:cNvPr id="8" name="TextBox 14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692145"/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10" name="TextBox 1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BE55E590-C6C6-452A-94B6-F623A6EA8E54}" type="slidenum">
              <a:rPr kumimoji="0" lang="en-US" sz="800">
                <a:solidFill>
                  <a:srgbClr val="692145"/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692145"/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11" name="Isosceles Triangle 9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pic>
        <p:nvPicPr>
          <p:cNvPr id="12" name="Picture 10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  <a:endParaRPr lang="en-US" dirty="0" smtClean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5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96AB3B63-45BA-4CC4-93CC-5EA0E51125D3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6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/>
          <p:nvPr/>
        </p:nvSpPr>
        <p:spPr bwMode="white">
          <a:xfrm>
            <a:off x="0" y="0"/>
            <a:ext cx="9144000" cy="6870700"/>
          </a:xfrm>
          <a:prstGeom prst="rect">
            <a:avLst/>
          </a:prstGeom>
          <a:gradFill flip="none" rotWithShape="1">
            <a:gsLst>
              <a:gs pos="0">
                <a:srgbClr val="FCB504"/>
              </a:gs>
              <a:gs pos="27000">
                <a:srgbClr val="EE4432"/>
              </a:gs>
              <a:gs pos="51000">
                <a:srgbClr val="C00000"/>
              </a:gs>
              <a:gs pos="100000">
                <a:srgbClr val="26000C"/>
              </a:gs>
            </a:gsLst>
            <a:lin ang="61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2400" dirty="0">
              <a:solidFill>
                <a:prstClr val="white"/>
              </a:solidFill>
            </a:endParaRPr>
          </a:p>
        </p:txBody>
      </p:sp>
      <p:sp>
        <p:nvSpPr>
          <p:cNvPr id="8" name="TextBox 14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EB5F01">
                    <a:lumMod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10" name="TextBox 1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E86223D6-2EC3-4816-B9E5-F09B33242884}" type="slidenum">
              <a:rPr kumimoji="0" lang="en-US" sz="800">
                <a:solidFill>
                  <a:srgbClr val="EB5F01">
                    <a:lumMod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EB5F01">
                  <a:lumMod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11" name="Isosceles Triangle 9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pic>
        <p:nvPicPr>
          <p:cNvPr id="12" name="Picture 12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  <a:endParaRPr lang="en-US" dirty="0" smtClean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5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BA95759C-EB58-49B4-BCFF-EAF3C457DD67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6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/>
        </p:nvSpPr>
        <p:spPr bwMode="white">
          <a:xfrm>
            <a:off x="0" y="0"/>
            <a:ext cx="9144000" cy="6865938"/>
          </a:xfrm>
          <a:prstGeom prst="rect">
            <a:avLst/>
          </a:prstGeom>
          <a:gradFill flip="none" rotWithShape="1">
            <a:gsLst>
              <a:gs pos="8000">
                <a:srgbClr val="F2AB05"/>
              </a:gs>
              <a:gs pos="35000">
                <a:srgbClr val="E8610D"/>
              </a:gs>
              <a:gs pos="73000">
                <a:srgbClr val="D10063"/>
              </a:gs>
              <a:gs pos="100000">
                <a:srgbClr val="31011A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TextBox 11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8F2D5E"/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10" name="TextBox 1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47A82C3D-0873-4D78-9982-FBA1A5C20FE6}" type="slidenum">
              <a:rPr kumimoji="0" lang="en-US" sz="800">
                <a:solidFill>
                  <a:srgbClr val="8F2D5E"/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8F2D5E"/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11" name="Isosceles Triangle 9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pic>
        <p:nvPicPr>
          <p:cNvPr id="12" name="Picture 10" descr="round-logo-te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  <a:endParaRPr lang="en-US" dirty="0" smtClean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3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9FF16C36-F6EE-4DF7-9D5C-C5230AAFEC1E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4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fpo.png"/>
          <p:cNvPicPr>
            <a:picLocks noChangeAspect="1"/>
          </p:cNvPicPr>
          <p:nvPr/>
        </p:nvPicPr>
        <p:blipFill>
          <a:blip r:embed="rId3" cstate="print"/>
          <a:srcRect l="684" t="1047" r="33199" b="109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7" name="TextBox 9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42C4682D-D1D1-42AD-BC81-F33E2113CB31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8" name="Isosceles Triangle 7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4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813E899A-2B39-406C-81BF-19A8A1FE4F67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5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fpo.png"/>
          <p:cNvPicPr>
            <a:picLocks noChangeAspect="1"/>
          </p:cNvPicPr>
          <p:nvPr/>
        </p:nvPicPr>
        <p:blipFill>
          <a:blip r:embed="rId3" cstate="print"/>
          <a:srcRect l="684" t="1047" r="33199" b="109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8" name="TextBox 9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1DEA798F-59BB-49BF-9D3E-A20E24151FEB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9" name="Isosceles Triangle 7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white">
          <a:xfrm>
            <a:off x="361188" y="4875276"/>
            <a:ext cx="4315968" cy="114604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3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1617E175-9E23-4BCA-8212-12390D7A9764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4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girl.png"/>
          <p:cNvPicPr>
            <a:picLocks noChangeAspect="1"/>
          </p:cNvPicPr>
          <p:nvPr/>
        </p:nvPicPr>
        <p:blipFill>
          <a:blip r:embed="rId3" cstate="print"/>
          <a:srcRect l="467" t="436" r="26103" b="1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7" name="TextBox 10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182A4226-A9FC-4238-A727-612E923A3625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8" name="Isosceles Triangle 6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4" name="TextBox 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BF95EAB0-DA4E-42E3-AFEE-7459692AD0B1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pic>
        <p:nvPicPr>
          <p:cNvPr id="5" name="Picture 10" descr="round-logo-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75" y="625792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rgbClr val="00B3DE"/>
              </a:gs>
              <a:gs pos="42000">
                <a:srgbClr val="0053FA"/>
              </a:gs>
              <a:gs pos="96000">
                <a:srgbClr val="121B2C"/>
              </a:gs>
            </a:gsLst>
            <a:lin ang="6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24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white">
          <a:xfrm>
            <a:off x="-9525" y="0"/>
            <a:ext cx="5495925" cy="685800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sz="2400">
              <a:solidFill>
                <a:prstClr val="white"/>
              </a:solidFill>
            </a:endParaRPr>
          </a:p>
        </p:txBody>
      </p:sp>
      <p:sp>
        <p:nvSpPr>
          <p:cNvPr id="8" name="Isosceles Triangle 11"/>
          <p:cNvSpPr/>
          <p:nvPr/>
        </p:nvSpPr>
        <p:spPr bwMode="gray">
          <a:xfrm>
            <a:off x="8078788" y="2286000"/>
            <a:ext cx="1065212" cy="45799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TextBox 25"/>
          <p:cNvSpPr txBox="1"/>
          <p:nvPr/>
        </p:nvSpPr>
        <p:spPr bwMode="gray">
          <a:xfrm>
            <a:off x="615950" y="6465888"/>
            <a:ext cx="39433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t>©2009 HP Confidential</a:t>
            </a:r>
          </a:p>
        </p:txBody>
      </p:sp>
      <p:sp>
        <p:nvSpPr>
          <p:cNvPr id="11" name="TextBox 26"/>
          <p:cNvSpPr txBox="1"/>
          <p:nvPr/>
        </p:nvSpPr>
        <p:spPr bwMode="gray">
          <a:xfrm>
            <a:off x="363538" y="6465888"/>
            <a:ext cx="3841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fld id="{744243E5-1197-4736-B887-19D2EED60817}" type="slidenum">
              <a:rPr kumimoji="0" lang="en-US" sz="800">
                <a:solidFill>
                  <a:srgbClr val="000000">
                    <a:lumMod val="50000"/>
                    <a:lumOff val="50000"/>
                  </a:srgbClr>
                </a:solidFill>
                <a:latin typeface="Futura Bk" pitchFamily="34" charset="0"/>
                <a:ea typeface="MS PGothic" pitchFamily="34" charset="-128"/>
              </a:rPr>
              <a:pPr latinLnBrk="0">
                <a:defRPr/>
              </a:pPr>
              <a:t>‹#›</a:t>
            </a:fld>
            <a:endParaRPr kumimoji="0" lang="en-US" sz="800" dirty="0">
              <a:solidFill>
                <a:srgbClr val="000000">
                  <a:lumMod val="50000"/>
                  <a:lumOff val="50000"/>
                </a:srgbClr>
              </a:solidFill>
              <a:latin typeface="Futura Bk" pitchFamily="34" charset="0"/>
              <a:ea typeface="MS PGothic" pitchFamily="34" charset="-128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338138" y="420688"/>
            <a:ext cx="83756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DOUBLE LINE TITLE</a:t>
            </a:r>
            <a:br>
              <a:rPr lang="en-US" altLang="ko-KR" smtClean="0"/>
            </a:br>
            <a:r>
              <a:rPr lang="en-US" altLang="ko-KR" smtClean="0"/>
              <a:t>FOR ADDED CONTENT</a:t>
            </a:r>
          </a:p>
        </p:txBody>
      </p:sp>
      <p:sp>
        <p:nvSpPr>
          <p:cNvPr id="1027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65125" y="1947863"/>
            <a:ext cx="8348663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  <p:sldLayoutId id="2147484078" r:id="rId18"/>
    <p:sldLayoutId id="2147484079" r:id="rId19"/>
    <p:sldLayoutId id="2147484080" r:id="rId20"/>
    <p:sldLayoutId id="2147484081" r:id="rId21"/>
    <p:sldLayoutId id="2147484082" r:id="rId22"/>
    <p:sldLayoutId id="2147484083" r:id="rId23"/>
    <p:sldLayoutId id="2147484084" r:id="rId24"/>
    <p:sldLayoutId id="2147484056" r:id="rId25"/>
    <p:sldLayoutId id="2147484057" r:id="rId26"/>
    <p:sldLayoutId id="2147484058" r:id="rId27"/>
    <p:sldLayoutId id="2147484059" r:id="rId28"/>
    <p:sldLayoutId id="2147484060" r:id="rId29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Futura Bk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Futura Bk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Futura Bk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Futura Bk"/>
        </a:defRPr>
      </a:lvl5pPr>
      <a:lvl6pPr marL="4572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Futura Bk"/>
        </a:defRPr>
      </a:lvl6pPr>
      <a:lvl7pPr marL="9144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Futura Bk"/>
        </a:defRPr>
      </a:lvl7pPr>
      <a:lvl8pPr marL="13716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Futura Bk"/>
        </a:defRPr>
      </a:lvl8pPr>
      <a:lvl9pPr marL="18288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Futura Bk"/>
        </a:defRPr>
      </a:lvl9pPr>
    </p:titleStyle>
    <p:bodyStyle>
      <a:lvl1pPr marL="225425" indent="-225425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Futura Bk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SzPct val="80000"/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571500" indent="-174625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Font typeface="Futura Bk"/>
        <a:buChar char="−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800100" indent="-114300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SzPct val="80000"/>
        <a:buFont typeface="Arial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1028700" indent="-174625" algn="l" rtl="0" eaLnBrk="0" fontAlgn="base" hangingPunct="0">
        <a:lnSpc>
          <a:spcPts val="1600"/>
        </a:lnSpc>
        <a:spcBef>
          <a:spcPts val="400"/>
        </a:spcBef>
        <a:spcAft>
          <a:spcPct val="0"/>
        </a:spcAft>
        <a:buFont typeface="Futura Bk"/>
        <a:buChar char="−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9"/>
          <p:cNvGrpSpPr>
            <a:grpSpLocks/>
          </p:cNvGrpSpPr>
          <p:nvPr/>
        </p:nvGrpSpPr>
        <p:grpSpPr bwMode="auto">
          <a:xfrm>
            <a:off x="7072313" y="214313"/>
            <a:ext cx="1935162" cy="360362"/>
            <a:chOff x="158" y="126"/>
            <a:chExt cx="1670" cy="310"/>
          </a:xfrm>
        </p:grpSpPr>
        <p:grpSp>
          <p:nvGrpSpPr>
            <p:cNvPr id="26629" name="Group 10"/>
            <p:cNvGrpSpPr>
              <a:grpSpLocks/>
            </p:cNvGrpSpPr>
            <p:nvPr/>
          </p:nvGrpSpPr>
          <p:grpSpPr bwMode="auto">
            <a:xfrm>
              <a:off x="158" y="126"/>
              <a:ext cx="347" cy="310"/>
              <a:chOff x="158" y="126"/>
              <a:chExt cx="347" cy="310"/>
            </a:xfrm>
          </p:grpSpPr>
          <p:sp>
            <p:nvSpPr>
              <p:cNvPr id="26678" name="Freeform 11"/>
              <p:cNvSpPr>
                <a:spLocks/>
              </p:cNvSpPr>
              <p:nvPr/>
            </p:nvSpPr>
            <p:spPr bwMode="auto">
              <a:xfrm>
                <a:off x="198" y="126"/>
                <a:ext cx="275" cy="156"/>
              </a:xfrm>
              <a:custGeom>
                <a:avLst/>
                <a:gdLst>
                  <a:gd name="T0" fmla="*/ 1326 w 241"/>
                  <a:gd name="T1" fmla="*/ 304 h 136"/>
                  <a:gd name="T2" fmla="*/ 1219 w 241"/>
                  <a:gd name="T3" fmla="*/ 197 h 136"/>
                  <a:gd name="T4" fmla="*/ 1108 w 241"/>
                  <a:gd name="T5" fmla="*/ 125 h 136"/>
                  <a:gd name="T6" fmla="*/ 976 w 241"/>
                  <a:gd name="T7" fmla="*/ 72 h 136"/>
                  <a:gd name="T8" fmla="*/ 833 w 241"/>
                  <a:gd name="T9" fmla="*/ 52 h 136"/>
                  <a:gd name="T10" fmla="*/ 668 w 241"/>
                  <a:gd name="T11" fmla="*/ 79 h 136"/>
                  <a:gd name="T12" fmla="*/ 507 w 241"/>
                  <a:gd name="T13" fmla="*/ 150 h 136"/>
                  <a:gd name="T14" fmla="*/ 371 w 241"/>
                  <a:gd name="T15" fmla="*/ 270 h 136"/>
                  <a:gd name="T16" fmla="*/ 284 w 241"/>
                  <a:gd name="T17" fmla="*/ 408 h 136"/>
                  <a:gd name="T18" fmla="*/ 218 w 241"/>
                  <a:gd name="T19" fmla="*/ 574 h 136"/>
                  <a:gd name="T20" fmla="*/ 423 w 241"/>
                  <a:gd name="T21" fmla="*/ 811 h 136"/>
                  <a:gd name="T22" fmla="*/ 191 w 241"/>
                  <a:gd name="T23" fmla="*/ 811 h 136"/>
                  <a:gd name="T24" fmla="*/ 33 w 241"/>
                  <a:gd name="T25" fmla="*/ 638 h 136"/>
                  <a:gd name="T26" fmla="*/ 33 w 241"/>
                  <a:gd name="T27" fmla="*/ 638 h 136"/>
                  <a:gd name="T28" fmla="*/ 3 w 241"/>
                  <a:gd name="T29" fmla="*/ 717 h 136"/>
                  <a:gd name="T30" fmla="*/ 1 w 241"/>
                  <a:gd name="T31" fmla="*/ 811 h 136"/>
                  <a:gd name="T32" fmla="*/ 0 w 241"/>
                  <a:gd name="T33" fmla="*/ 811 h 136"/>
                  <a:gd name="T34" fmla="*/ 3 w 241"/>
                  <a:gd name="T35" fmla="*/ 624 h 136"/>
                  <a:gd name="T36" fmla="*/ 73 w 241"/>
                  <a:gd name="T37" fmla="*/ 450 h 136"/>
                  <a:gd name="T38" fmla="*/ 167 w 241"/>
                  <a:gd name="T39" fmla="*/ 304 h 136"/>
                  <a:gd name="T40" fmla="*/ 284 w 241"/>
                  <a:gd name="T41" fmla="*/ 179 h 136"/>
                  <a:gd name="T42" fmla="*/ 422 w 241"/>
                  <a:gd name="T43" fmla="*/ 79 h 136"/>
                  <a:gd name="T44" fmla="*/ 585 w 241"/>
                  <a:gd name="T45" fmla="*/ 26 h 136"/>
                  <a:gd name="T46" fmla="*/ 750 w 241"/>
                  <a:gd name="T47" fmla="*/ 0 h 136"/>
                  <a:gd name="T48" fmla="*/ 923 w 241"/>
                  <a:gd name="T49" fmla="*/ 26 h 136"/>
                  <a:gd name="T50" fmla="*/ 1085 w 241"/>
                  <a:gd name="T51" fmla="*/ 79 h 136"/>
                  <a:gd name="T52" fmla="*/ 1219 w 241"/>
                  <a:gd name="T53" fmla="*/ 179 h 136"/>
                  <a:gd name="T54" fmla="*/ 1344 w 241"/>
                  <a:gd name="T55" fmla="*/ 304 h 136"/>
                  <a:gd name="T56" fmla="*/ 1326 w 241"/>
                  <a:gd name="T57" fmla="*/ 304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1"/>
                  <a:gd name="T88" fmla="*/ 0 h 136"/>
                  <a:gd name="T89" fmla="*/ 241 w 241"/>
                  <a:gd name="T90" fmla="*/ 136 h 1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1" h="136">
                    <a:moveTo>
                      <a:pt x="238" y="51"/>
                    </a:moveTo>
                    <a:lnTo>
                      <a:pt x="220" y="33"/>
                    </a:lnTo>
                    <a:lnTo>
                      <a:pt x="199" y="21"/>
                    </a:lnTo>
                    <a:lnTo>
                      <a:pt x="175" y="12"/>
                    </a:lnTo>
                    <a:lnTo>
                      <a:pt x="150" y="9"/>
                    </a:lnTo>
                    <a:lnTo>
                      <a:pt x="120" y="13"/>
                    </a:lnTo>
                    <a:lnTo>
                      <a:pt x="91" y="25"/>
                    </a:lnTo>
                    <a:lnTo>
                      <a:pt x="67" y="45"/>
                    </a:lnTo>
                    <a:lnTo>
                      <a:pt x="51" y="69"/>
                    </a:lnTo>
                    <a:lnTo>
                      <a:pt x="39" y="97"/>
                    </a:lnTo>
                    <a:lnTo>
                      <a:pt x="76" y="136"/>
                    </a:lnTo>
                    <a:lnTo>
                      <a:pt x="34" y="136"/>
                    </a:lnTo>
                    <a:lnTo>
                      <a:pt x="6" y="108"/>
                    </a:lnTo>
                    <a:lnTo>
                      <a:pt x="3" y="121"/>
                    </a:lnTo>
                    <a:lnTo>
                      <a:pt x="1" y="136"/>
                    </a:lnTo>
                    <a:lnTo>
                      <a:pt x="0" y="136"/>
                    </a:lnTo>
                    <a:lnTo>
                      <a:pt x="3" y="105"/>
                    </a:lnTo>
                    <a:lnTo>
                      <a:pt x="13" y="76"/>
                    </a:lnTo>
                    <a:lnTo>
                      <a:pt x="30" y="51"/>
                    </a:lnTo>
                    <a:lnTo>
                      <a:pt x="51" y="30"/>
                    </a:lnTo>
                    <a:lnTo>
                      <a:pt x="75" y="13"/>
                    </a:lnTo>
                    <a:lnTo>
                      <a:pt x="105" y="4"/>
                    </a:lnTo>
                    <a:lnTo>
                      <a:pt x="135" y="0"/>
                    </a:lnTo>
                    <a:lnTo>
                      <a:pt x="166" y="4"/>
                    </a:lnTo>
                    <a:lnTo>
                      <a:pt x="195" y="13"/>
                    </a:lnTo>
                    <a:lnTo>
                      <a:pt x="220" y="30"/>
                    </a:lnTo>
                    <a:lnTo>
                      <a:pt x="241" y="51"/>
                    </a:lnTo>
                    <a:lnTo>
                      <a:pt x="238" y="51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79" name="Rectangle 12"/>
              <p:cNvSpPr>
                <a:spLocks noChangeArrowheads="1"/>
              </p:cNvSpPr>
              <p:nvPr/>
            </p:nvSpPr>
            <p:spPr bwMode="auto">
              <a:xfrm>
                <a:off x="158" y="126"/>
                <a:ext cx="40" cy="156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80" name="Freeform 13"/>
              <p:cNvSpPr>
                <a:spLocks/>
              </p:cNvSpPr>
              <p:nvPr/>
            </p:nvSpPr>
            <p:spPr bwMode="auto">
              <a:xfrm>
                <a:off x="288" y="202"/>
                <a:ext cx="55" cy="79"/>
              </a:xfrm>
              <a:custGeom>
                <a:avLst/>
                <a:gdLst>
                  <a:gd name="T0" fmla="*/ 0 w 48"/>
                  <a:gd name="T1" fmla="*/ 400 h 69"/>
                  <a:gd name="T2" fmla="*/ 109 w 48"/>
                  <a:gd name="T3" fmla="*/ 0 h 69"/>
                  <a:gd name="T4" fmla="*/ 282 w 48"/>
                  <a:gd name="T5" fmla="*/ 0 h 69"/>
                  <a:gd name="T6" fmla="*/ 179 w 48"/>
                  <a:gd name="T7" fmla="*/ 400 h 69"/>
                  <a:gd name="T8" fmla="*/ 0 w 48"/>
                  <a:gd name="T9" fmla="*/ 40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9"/>
                  <a:gd name="T17" fmla="*/ 48 w 4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9">
                    <a:moveTo>
                      <a:pt x="0" y="69"/>
                    </a:moveTo>
                    <a:lnTo>
                      <a:pt x="18" y="0"/>
                    </a:lnTo>
                    <a:lnTo>
                      <a:pt x="48" y="0"/>
                    </a:lnTo>
                    <a:lnTo>
                      <a:pt x="3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81" name="Freeform 14"/>
              <p:cNvSpPr>
                <a:spLocks/>
              </p:cNvSpPr>
              <p:nvPr/>
            </p:nvSpPr>
            <p:spPr bwMode="auto">
              <a:xfrm>
                <a:off x="332" y="202"/>
                <a:ext cx="83" cy="75"/>
              </a:xfrm>
              <a:custGeom>
                <a:avLst/>
                <a:gdLst>
                  <a:gd name="T0" fmla="*/ 0 w 73"/>
                  <a:gd name="T1" fmla="*/ 244 h 68"/>
                  <a:gd name="T2" fmla="*/ 96 w 73"/>
                  <a:gd name="T3" fmla="*/ 0 h 68"/>
                  <a:gd name="T4" fmla="*/ 389 w 73"/>
                  <a:gd name="T5" fmla="*/ 0 h 68"/>
                  <a:gd name="T6" fmla="*/ 351 w 73"/>
                  <a:gd name="T7" fmla="*/ 63 h 68"/>
                  <a:gd name="T8" fmla="*/ 232 w 73"/>
                  <a:gd name="T9" fmla="*/ 63 h 68"/>
                  <a:gd name="T10" fmla="*/ 208 w 73"/>
                  <a:gd name="T11" fmla="*/ 93 h 68"/>
                  <a:gd name="T12" fmla="*/ 321 w 73"/>
                  <a:gd name="T13" fmla="*/ 93 h 68"/>
                  <a:gd name="T14" fmla="*/ 304 w 73"/>
                  <a:gd name="T15" fmla="*/ 159 h 68"/>
                  <a:gd name="T16" fmla="*/ 191 w 73"/>
                  <a:gd name="T17" fmla="*/ 159 h 68"/>
                  <a:gd name="T18" fmla="*/ 180 w 73"/>
                  <a:gd name="T19" fmla="*/ 181 h 68"/>
                  <a:gd name="T20" fmla="*/ 305 w 73"/>
                  <a:gd name="T21" fmla="*/ 181 h 68"/>
                  <a:gd name="T22" fmla="*/ 282 w 73"/>
                  <a:gd name="T23" fmla="*/ 244 h 68"/>
                  <a:gd name="T24" fmla="*/ 0 w 73"/>
                  <a:gd name="T25" fmla="*/ 244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"/>
                  <a:gd name="T40" fmla="*/ 0 h 68"/>
                  <a:gd name="T41" fmla="*/ 73 w 7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" h="68">
                    <a:moveTo>
                      <a:pt x="0" y="68"/>
                    </a:moveTo>
                    <a:lnTo>
                      <a:pt x="18" y="0"/>
                    </a:lnTo>
                    <a:lnTo>
                      <a:pt x="73" y="0"/>
                    </a:lnTo>
                    <a:lnTo>
                      <a:pt x="67" y="18"/>
                    </a:lnTo>
                    <a:lnTo>
                      <a:pt x="42" y="18"/>
                    </a:lnTo>
                    <a:lnTo>
                      <a:pt x="40" y="26"/>
                    </a:lnTo>
                    <a:lnTo>
                      <a:pt x="61" y="26"/>
                    </a:lnTo>
                    <a:lnTo>
                      <a:pt x="57" y="44"/>
                    </a:lnTo>
                    <a:lnTo>
                      <a:pt x="36" y="44"/>
                    </a:lnTo>
                    <a:lnTo>
                      <a:pt x="33" y="51"/>
                    </a:lnTo>
                    <a:lnTo>
                      <a:pt x="58" y="51"/>
                    </a:lnTo>
                    <a:lnTo>
                      <a:pt x="54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82" name="Freeform 15"/>
              <p:cNvSpPr>
                <a:spLocks/>
              </p:cNvSpPr>
              <p:nvPr/>
            </p:nvSpPr>
            <p:spPr bwMode="auto">
              <a:xfrm>
                <a:off x="198" y="202"/>
                <a:ext cx="307" cy="234"/>
              </a:xfrm>
              <a:custGeom>
                <a:avLst/>
                <a:gdLst>
                  <a:gd name="T0" fmla="*/ 1533 w 268"/>
                  <a:gd name="T1" fmla="*/ 492 h 204"/>
                  <a:gd name="T2" fmla="*/ 1418 w 268"/>
                  <a:gd name="T3" fmla="*/ 374 h 204"/>
                  <a:gd name="T4" fmla="*/ 1316 w 268"/>
                  <a:gd name="T5" fmla="*/ 321 h 204"/>
                  <a:gd name="T6" fmla="*/ 1261 w 268"/>
                  <a:gd name="T7" fmla="*/ 244 h 204"/>
                  <a:gd name="T8" fmla="*/ 1284 w 268"/>
                  <a:gd name="T9" fmla="*/ 188 h 204"/>
                  <a:gd name="T10" fmla="*/ 1322 w 268"/>
                  <a:gd name="T11" fmla="*/ 172 h 204"/>
                  <a:gd name="T12" fmla="*/ 1383 w 268"/>
                  <a:gd name="T13" fmla="*/ 179 h 204"/>
                  <a:gd name="T14" fmla="*/ 1407 w 268"/>
                  <a:gd name="T15" fmla="*/ 213 h 204"/>
                  <a:gd name="T16" fmla="*/ 1408 w 268"/>
                  <a:gd name="T17" fmla="*/ 244 h 204"/>
                  <a:gd name="T18" fmla="*/ 1408 w 268"/>
                  <a:gd name="T19" fmla="*/ 259 h 204"/>
                  <a:gd name="T20" fmla="*/ 1569 w 268"/>
                  <a:gd name="T21" fmla="*/ 244 h 204"/>
                  <a:gd name="T22" fmla="*/ 1552 w 268"/>
                  <a:gd name="T23" fmla="*/ 156 h 204"/>
                  <a:gd name="T24" fmla="*/ 1475 w 268"/>
                  <a:gd name="T25" fmla="*/ 45 h 204"/>
                  <a:gd name="T26" fmla="*/ 1291 w 268"/>
                  <a:gd name="T27" fmla="*/ 0 h 204"/>
                  <a:gd name="T28" fmla="*/ 1250 w 268"/>
                  <a:gd name="T29" fmla="*/ 2 h 204"/>
                  <a:gd name="T30" fmla="*/ 1136 w 268"/>
                  <a:gd name="T31" fmla="*/ 83 h 204"/>
                  <a:gd name="T32" fmla="*/ 1076 w 268"/>
                  <a:gd name="T33" fmla="*/ 244 h 204"/>
                  <a:gd name="T34" fmla="*/ 1136 w 268"/>
                  <a:gd name="T35" fmla="*/ 391 h 204"/>
                  <a:gd name="T36" fmla="*/ 1284 w 268"/>
                  <a:gd name="T37" fmla="*/ 483 h 204"/>
                  <a:gd name="T38" fmla="*/ 1383 w 268"/>
                  <a:gd name="T39" fmla="*/ 555 h 204"/>
                  <a:gd name="T40" fmla="*/ 1398 w 268"/>
                  <a:gd name="T41" fmla="*/ 624 h 204"/>
                  <a:gd name="T42" fmla="*/ 1371 w 268"/>
                  <a:gd name="T43" fmla="*/ 674 h 204"/>
                  <a:gd name="T44" fmla="*/ 1370 w 268"/>
                  <a:gd name="T45" fmla="*/ 697 h 204"/>
                  <a:gd name="T46" fmla="*/ 1284 w 268"/>
                  <a:gd name="T47" fmla="*/ 839 h 204"/>
                  <a:gd name="T48" fmla="*/ 1040 w 268"/>
                  <a:gd name="T49" fmla="*/ 1048 h 204"/>
                  <a:gd name="T50" fmla="*/ 725 w 268"/>
                  <a:gd name="T51" fmla="*/ 1120 h 204"/>
                  <a:gd name="T52" fmla="*/ 393 w 268"/>
                  <a:gd name="T53" fmla="*/ 1037 h 204"/>
                  <a:gd name="T54" fmla="*/ 145 w 268"/>
                  <a:gd name="T55" fmla="*/ 821 h 204"/>
                  <a:gd name="T56" fmla="*/ 3 w 268"/>
                  <a:gd name="T57" fmla="*/ 515 h 204"/>
                  <a:gd name="T58" fmla="*/ 50 w 268"/>
                  <a:gd name="T59" fmla="*/ 697 h 204"/>
                  <a:gd name="T60" fmla="*/ 268 w 268"/>
                  <a:gd name="T61" fmla="*/ 1013 h 204"/>
                  <a:gd name="T62" fmla="*/ 600 w 268"/>
                  <a:gd name="T63" fmla="*/ 1190 h 204"/>
                  <a:gd name="T64" fmla="*/ 981 w 268"/>
                  <a:gd name="T65" fmla="*/ 1199 h 204"/>
                  <a:gd name="T66" fmla="*/ 1291 w 268"/>
                  <a:gd name="T67" fmla="*/ 1025 h 204"/>
                  <a:gd name="T68" fmla="*/ 1514 w 268"/>
                  <a:gd name="T69" fmla="*/ 742 h 204"/>
                  <a:gd name="T70" fmla="*/ 1542 w 268"/>
                  <a:gd name="T71" fmla="*/ 678 h 204"/>
                  <a:gd name="T72" fmla="*/ 1562 w 268"/>
                  <a:gd name="T73" fmla="*/ 569 h 2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8"/>
                  <a:gd name="T112" fmla="*/ 0 h 204"/>
                  <a:gd name="T113" fmla="*/ 268 w 268"/>
                  <a:gd name="T114" fmla="*/ 204 h 2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8" h="204">
                    <a:moveTo>
                      <a:pt x="267" y="96"/>
                    </a:moveTo>
                    <a:lnTo>
                      <a:pt x="262" y="83"/>
                    </a:lnTo>
                    <a:lnTo>
                      <a:pt x="255" y="72"/>
                    </a:lnTo>
                    <a:lnTo>
                      <a:pt x="243" y="63"/>
                    </a:lnTo>
                    <a:lnTo>
                      <a:pt x="234" y="59"/>
                    </a:lnTo>
                    <a:lnTo>
                      <a:pt x="225" y="54"/>
                    </a:lnTo>
                    <a:lnTo>
                      <a:pt x="219" y="48"/>
                    </a:lnTo>
                    <a:lnTo>
                      <a:pt x="216" y="41"/>
                    </a:lnTo>
                    <a:lnTo>
                      <a:pt x="217" y="36"/>
                    </a:lnTo>
                    <a:lnTo>
                      <a:pt x="219" y="32"/>
                    </a:lnTo>
                    <a:lnTo>
                      <a:pt x="222" y="29"/>
                    </a:lnTo>
                    <a:lnTo>
                      <a:pt x="226" y="29"/>
                    </a:lnTo>
                    <a:lnTo>
                      <a:pt x="232" y="29"/>
                    </a:lnTo>
                    <a:lnTo>
                      <a:pt x="237" y="30"/>
                    </a:lnTo>
                    <a:lnTo>
                      <a:pt x="238" y="33"/>
                    </a:lnTo>
                    <a:lnTo>
                      <a:pt x="240" y="36"/>
                    </a:lnTo>
                    <a:lnTo>
                      <a:pt x="241" y="38"/>
                    </a:lnTo>
                    <a:lnTo>
                      <a:pt x="241" y="41"/>
                    </a:lnTo>
                    <a:lnTo>
                      <a:pt x="241" y="42"/>
                    </a:lnTo>
                    <a:lnTo>
                      <a:pt x="241" y="44"/>
                    </a:lnTo>
                    <a:lnTo>
                      <a:pt x="268" y="44"/>
                    </a:lnTo>
                    <a:lnTo>
                      <a:pt x="268" y="41"/>
                    </a:lnTo>
                    <a:lnTo>
                      <a:pt x="267" y="35"/>
                    </a:lnTo>
                    <a:lnTo>
                      <a:pt x="265" y="26"/>
                    </a:lnTo>
                    <a:lnTo>
                      <a:pt x="259" y="17"/>
                    </a:lnTo>
                    <a:lnTo>
                      <a:pt x="252" y="8"/>
                    </a:lnTo>
                    <a:lnTo>
                      <a:pt x="240" y="2"/>
                    </a:lnTo>
                    <a:lnTo>
                      <a:pt x="222" y="0"/>
                    </a:lnTo>
                    <a:lnTo>
                      <a:pt x="220" y="0"/>
                    </a:lnTo>
                    <a:lnTo>
                      <a:pt x="213" y="2"/>
                    </a:lnTo>
                    <a:lnTo>
                      <a:pt x="204" y="6"/>
                    </a:lnTo>
                    <a:lnTo>
                      <a:pt x="195" y="14"/>
                    </a:lnTo>
                    <a:lnTo>
                      <a:pt x="189" y="24"/>
                    </a:lnTo>
                    <a:lnTo>
                      <a:pt x="184" y="41"/>
                    </a:lnTo>
                    <a:lnTo>
                      <a:pt x="187" y="54"/>
                    </a:lnTo>
                    <a:lnTo>
                      <a:pt x="195" y="65"/>
                    </a:lnTo>
                    <a:lnTo>
                      <a:pt x="207" y="74"/>
                    </a:lnTo>
                    <a:lnTo>
                      <a:pt x="219" y="80"/>
                    </a:lnTo>
                    <a:lnTo>
                      <a:pt x="229" y="87"/>
                    </a:lnTo>
                    <a:lnTo>
                      <a:pt x="237" y="93"/>
                    </a:lnTo>
                    <a:lnTo>
                      <a:pt x="238" y="102"/>
                    </a:lnTo>
                    <a:lnTo>
                      <a:pt x="238" y="105"/>
                    </a:lnTo>
                    <a:lnTo>
                      <a:pt x="237" y="110"/>
                    </a:lnTo>
                    <a:lnTo>
                      <a:pt x="235" y="113"/>
                    </a:lnTo>
                    <a:lnTo>
                      <a:pt x="234" y="116"/>
                    </a:lnTo>
                    <a:lnTo>
                      <a:pt x="234" y="117"/>
                    </a:lnTo>
                    <a:lnTo>
                      <a:pt x="232" y="119"/>
                    </a:lnTo>
                    <a:lnTo>
                      <a:pt x="219" y="141"/>
                    </a:lnTo>
                    <a:lnTo>
                      <a:pt x="199" y="161"/>
                    </a:lnTo>
                    <a:lnTo>
                      <a:pt x="177" y="176"/>
                    </a:lnTo>
                    <a:lnTo>
                      <a:pt x="151" y="185"/>
                    </a:lnTo>
                    <a:lnTo>
                      <a:pt x="123" y="188"/>
                    </a:lnTo>
                    <a:lnTo>
                      <a:pt x="94" y="183"/>
                    </a:lnTo>
                    <a:lnTo>
                      <a:pt x="67" y="174"/>
                    </a:lnTo>
                    <a:lnTo>
                      <a:pt x="43" y="158"/>
                    </a:lnTo>
                    <a:lnTo>
                      <a:pt x="25" y="138"/>
                    </a:lnTo>
                    <a:lnTo>
                      <a:pt x="10" y="113"/>
                    </a:lnTo>
                    <a:lnTo>
                      <a:pt x="3" y="86"/>
                    </a:lnTo>
                    <a:lnTo>
                      <a:pt x="0" y="86"/>
                    </a:lnTo>
                    <a:lnTo>
                      <a:pt x="9" y="117"/>
                    </a:lnTo>
                    <a:lnTo>
                      <a:pt x="24" y="146"/>
                    </a:lnTo>
                    <a:lnTo>
                      <a:pt x="45" y="170"/>
                    </a:lnTo>
                    <a:lnTo>
                      <a:pt x="72" y="189"/>
                    </a:lnTo>
                    <a:lnTo>
                      <a:pt x="102" y="200"/>
                    </a:lnTo>
                    <a:lnTo>
                      <a:pt x="135" y="204"/>
                    </a:lnTo>
                    <a:lnTo>
                      <a:pt x="168" y="201"/>
                    </a:lnTo>
                    <a:lnTo>
                      <a:pt x="196" y="189"/>
                    </a:lnTo>
                    <a:lnTo>
                      <a:pt x="222" y="173"/>
                    </a:lnTo>
                    <a:lnTo>
                      <a:pt x="243" y="150"/>
                    </a:lnTo>
                    <a:lnTo>
                      <a:pt x="259" y="125"/>
                    </a:lnTo>
                    <a:lnTo>
                      <a:pt x="261" y="122"/>
                    </a:lnTo>
                    <a:lnTo>
                      <a:pt x="264" y="114"/>
                    </a:lnTo>
                    <a:lnTo>
                      <a:pt x="265" y="105"/>
                    </a:lnTo>
                    <a:lnTo>
                      <a:pt x="267" y="96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83" name="Freeform 16"/>
              <p:cNvSpPr>
                <a:spLocks/>
              </p:cNvSpPr>
              <p:nvPr/>
            </p:nvSpPr>
            <p:spPr bwMode="auto">
              <a:xfrm>
                <a:off x="213" y="302"/>
                <a:ext cx="249" cy="105"/>
              </a:xfrm>
              <a:custGeom>
                <a:avLst/>
                <a:gdLst>
                  <a:gd name="T0" fmla="*/ 3 w 219"/>
                  <a:gd name="T1" fmla="*/ 0 h 93"/>
                  <a:gd name="T2" fmla="*/ 68 w 219"/>
                  <a:gd name="T3" fmla="*/ 124 h 93"/>
                  <a:gd name="T4" fmla="*/ 160 w 219"/>
                  <a:gd name="T5" fmla="*/ 230 h 93"/>
                  <a:gd name="T6" fmla="*/ 268 w 219"/>
                  <a:gd name="T7" fmla="*/ 306 h 93"/>
                  <a:gd name="T8" fmla="*/ 399 w 219"/>
                  <a:gd name="T9" fmla="*/ 368 h 93"/>
                  <a:gd name="T10" fmla="*/ 554 w 219"/>
                  <a:gd name="T11" fmla="*/ 383 h 93"/>
                  <a:gd name="T12" fmla="*/ 698 w 219"/>
                  <a:gd name="T13" fmla="*/ 368 h 93"/>
                  <a:gd name="T14" fmla="*/ 838 w 219"/>
                  <a:gd name="T15" fmla="*/ 324 h 93"/>
                  <a:gd name="T16" fmla="*/ 946 w 219"/>
                  <a:gd name="T17" fmla="*/ 236 h 93"/>
                  <a:gd name="T18" fmla="*/ 1038 w 219"/>
                  <a:gd name="T19" fmla="*/ 140 h 93"/>
                  <a:gd name="T20" fmla="*/ 1084 w 219"/>
                  <a:gd name="T21" fmla="*/ 3 h 93"/>
                  <a:gd name="T22" fmla="*/ 1084 w 219"/>
                  <a:gd name="T23" fmla="*/ 3 h 93"/>
                  <a:gd name="T24" fmla="*/ 1131 w 219"/>
                  <a:gd name="T25" fmla="*/ 33 h 93"/>
                  <a:gd name="T26" fmla="*/ 1162 w 219"/>
                  <a:gd name="T27" fmla="*/ 62 h 93"/>
                  <a:gd name="T28" fmla="*/ 1162 w 219"/>
                  <a:gd name="T29" fmla="*/ 62 h 93"/>
                  <a:gd name="T30" fmla="*/ 1105 w 219"/>
                  <a:gd name="T31" fmla="*/ 187 h 93"/>
                  <a:gd name="T32" fmla="*/ 1011 w 219"/>
                  <a:gd name="T33" fmla="*/ 294 h 93"/>
                  <a:gd name="T34" fmla="*/ 893 w 219"/>
                  <a:gd name="T35" fmla="*/ 375 h 93"/>
                  <a:gd name="T36" fmla="*/ 747 w 219"/>
                  <a:gd name="T37" fmla="*/ 437 h 93"/>
                  <a:gd name="T38" fmla="*/ 587 w 219"/>
                  <a:gd name="T39" fmla="*/ 450 h 93"/>
                  <a:gd name="T40" fmla="*/ 418 w 219"/>
                  <a:gd name="T41" fmla="*/ 423 h 93"/>
                  <a:gd name="T42" fmla="*/ 268 w 219"/>
                  <a:gd name="T43" fmla="*/ 366 h 93"/>
                  <a:gd name="T44" fmla="*/ 142 w 219"/>
                  <a:gd name="T45" fmla="*/ 266 h 93"/>
                  <a:gd name="T46" fmla="*/ 53 w 219"/>
                  <a:gd name="T47" fmla="*/ 145 h 93"/>
                  <a:gd name="T48" fmla="*/ 0 w 219"/>
                  <a:gd name="T49" fmla="*/ 0 h 93"/>
                  <a:gd name="T50" fmla="*/ 3 w 219"/>
                  <a:gd name="T51" fmla="*/ 0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9"/>
                  <a:gd name="T79" fmla="*/ 0 h 93"/>
                  <a:gd name="T80" fmla="*/ 219 w 219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9" h="93">
                    <a:moveTo>
                      <a:pt x="3" y="0"/>
                    </a:moveTo>
                    <a:lnTo>
                      <a:pt x="13" y="25"/>
                    </a:lnTo>
                    <a:lnTo>
                      <a:pt x="30" y="48"/>
                    </a:lnTo>
                    <a:lnTo>
                      <a:pt x="51" y="64"/>
                    </a:lnTo>
                    <a:lnTo>
                      <a:pt x="76" y="76"/>
                    </a:lnTo>
                    <a:lnTo>
                      <a:pt x="105" y="79"/>
                    </a:lnTo>
                    <a:lnTo>
                      <a:pt x="132" y="76"/>
                    </a:lnTo>
                    <a:lnTo>
                      <a:pt x="157" y="66"/>
                    </a:lnTo>
                    <a:lnTo>
                      <a:pt x="178" y="49"/>
                    </a:lnTo>
                    <a:lnTo>
                      <a:pt x="195" y="28"/>
                    </a:lnTo>
                    <a:lnTo>
                      <a:pt x="204" y="3"/>
                    </a:lnTo>
                    <a:lnTo>
                      <a:pt x="213" y="7"/>
                    </a:lnTo>
                    <a:lnTo>
                      <a:pt x="219" y="13"/>
                    </a:lnTo>
                    <a:lnTo>
                      <a:pt x="208" y="39"/>
                    </a:lnTo>
                    <a:lnTo>
                      <a:pt x="190" y="61"/>
                    </a:lnTo>
                    <a:lnTo>
                      <a:pt x="168" y="78"/>
                    </a:lnTo>
                    <a:lnTo>
                      <a:pt x="141" y="90"/>
                    </a:lnTo>
                    <a:lnTo>
                      <a:pt x="111" y="93"/>
                    </a:lnTo>
                    <a:lnTo>
                      <a:pt x="79" y="88"/>
                    </a:lnTo>
                    <a:lnTo>
                      <a:pt x="51" y="75"/>
                    </a:lnTo>
                    <a:lnTo>
                      <a:pt x="27" y="55"/>
                    </a:lnTo>
                    <a:lnTo>
                      <a:pt x="10" y="3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6630" name="Freeform 17"/>
            <p:cNvSpPr>
              <a:spLocks/>
            </p:cNvSpPr>
            <p:nvPr/>
          </p:nvSpPr>
          <p:spPr bwMode="auto">
            <a:xfrm>
              <a:off x="563" y="357"/>
              <a:ext cx="35" cy="48"/>
            </a:xfrm>
            <a:custGeom>
              <a:avLst/>
              <a:gdLst>
                <a:gd name="T0" fmla="*/ 0 w 29"/>
                <a:gd name="T1" fmla="*/ 238 h 42"/>
                <a:gd name="T2" fmla="*/ 0 w 29"/>
                <a:gd name="T3" fmla="*/ 0 h 42"/>
                <a:gd name="T4" fmla="*/ 63 w 29"/>
                <a:gd name="T5" fmla="*/ 0 h 42"/>
                <a:gd name="T6" fmla="*/ 63 w 29"/>
                <a:gd name="T7" fmla="*/ 119 h 42"/>
                <a:gd name="T8" fmla="*/ 237 w 29"/>
                <a:gd name="T9" fmla="*/ 0 h 42"/>
                <a:gd name="T10" fmla="*/ 340 w 29"/>
                <a:gd name="T11" fmla="*/ 0 h 42"/>
                <a:gd name="T12" fmla="*/ 162 w 29"/>
                <a:gd name="T13" fmla="*/ 119 h 42"/>
                <a:gd name="T14" fmla="*/ 340 w 29"/>
                <a:gd name="T15" fmla="*/ 238 h 42"/>
                <a:gd name="T16" fmla="*/ 237 w 29"/>
                <a:gd name="T17" fmla="*/ 238 h 42"/>
                <a:gd name="T18" fmla="*/ 63 w 29"/>
                <a:gd name="T19" fmla="*/ 119 h 42"/>
                <a:gd name="T20" fmla="*/ 63 w 29"/>
                <a:gd name="T21" fmla="*/ 238 h 42"/>
                <a:gd name="T22" fmla="*/ 0 w 29"/>
                <a:gd name="T23" fmla="*/ 238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42"/>
                <a:gd name="T38" fmla="*/ 29 w 29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42">
                  <a:moveTo>
                    <a:pt x="0" y="4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1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14" y="21"/>
                  </a:lnTo>
                  <a:lnTo>
                    <a:pt x="29" y="42"/>
                  </a:lnTo>
                  <a:lnTo>
                    <a:pt x="21" y="42"/>
                  </a:lnTo>
                  <a:lnTo>
                    <a:pt x="6" y="21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31" name="Freeform 18"/>
            <p:cNvSpPr>
              <a:spLocks noEditPoints="1"/>
            </p:cNvSpPr>
            <p:nvPr/>
          </p:nvSpPr>
          <p:spPr bwMode="auto">
            <a:xfrm>
              <a:off x="600" y="366"/>
              <a:ext cx="38" cy="38"/>
            </a:xfrm>
            <a:custGeom>
              <a:avLst/>
              <a:gdLst>
                <a:gd name="T0" fmla="*/ 2 w 32"/>
                <a:gd name="T1" fmla="*/ 70 h 33"/>
                <a:gd name="T2" fmla="*/ 33 w 32"/>
                <a:gd name="T3" fmla="*/ 50 h 33"/>
                <a:gd name="T4" fmla="*/ 46 w 32"/>
                <a:gd name="T5" fmla="*/ 32 h 33"/>
                <a:gd name="T6" fmla="*/ 77 w 32"/>
                <a:gd name="T7" fmla="*/ 3 h 33"/>
                <a:gd name="T8" fmla="*/ 101 w 32"/>
                <a:gd name="T9" fmla="*/ 2 h 33"/>
                <a:gd name="T10" fmla="*/ 128 w 32"/>
                <a:gd name="T11" fmla="*/ 0 h 33"/>
                <a:gd name="T12" fmla="*/ 152 w 32"/>
                <a:gd name="T13" fmla="*/ 0 h 33"/>
                <a:gd name="T14" fmla="*/ 180 w 32"/>
                <a:gd name="T15" fmla="*/ 0 h 33"/>
                <a:gd name="T16" fmla="*/ 211 w 32"/>
                <a:gd name="T17" fmla="*/ 2 h 33"/>
                <a:gd name="T18" fmla="*/ 214 w 32"/>
                <a:gd name="T19" fmla="*/ 3 h 33"/>
                <a:gd name="T20" fmla="*/ 251 w 32"/>
                <a:gd name="T21" fmla="*/ 32 h 33"/>
                <a:gd name="T22" fmla="*/ 261 w 32"/>
                <a:gd name="T23" fmla="*/ 50 h 33"/>
                <a:gd name="T24" fmla="*/ 284 w 32"/>
                <a:gd name="T25" fmla="*/ 70 h 33"/>
                <a:gd name="T26" fmla="*/ 298 w 32"/>
                <a:gd name="T27" fmla="*/ 89 h 33"/>
                <a:gd name="T28" fmla="*/ 298 w 32"/>
                <a:gd name="T29" fmla="*/ 107 h 33"/>
                <a:gd name="T30" fmla="*/ 298 w 32"/>
                <a:gd name="T31" fmla="*/ 123 h 33"/>
                <a:gd name="T32" fmla="*/ 284 w 32"/>
                <a:gd name="T33" fmla="*/ 142 h 33"/>
                <a:gd name="T34" fmla="*/ 284 w 32"/>
                <a:gd name="T35" fmla="*/ 164 h 33"/>
                <a:gd name="T36" fmla="*/ 251 w 32"/>
                <a:gd name="T37" fmla="*/ 183 h 33"/>
                <a:gd name="T38" fmla="*/ 243 w 32"/>
                <a:gd name="T39" fmla="*/ 189 h 33"/>
                <a:gd name="T40" fmla="*/ 211 w 32"/>
                <a:gd name="T41" fmla="*/ 205 h 33"/>
                <a:gd name="T42" fmla="*/ 180 w 32"/>
                <a:gd name="T43" fmla="*/ 211 h 33"/>
                <a:gd name="T44" fmla="*/ 152 w 32"/>
                <a:gd name="T45" fmla="*/ 211 h 33"/>
                <a:gd name="T46" fmla="*/ 128 w 32"/>
                <a:gd name="T47" fmla="*/ 211 h 33"/>
                <a:gd name="T48" fmla="*/ 101 w 32"/>
                <a:gd name="T49" fmla="*/ 205 h 33"/>
                <a:gd name="T50" fmla="*/ 77 w 32"/>
                <a:gd name="T51" fmla="*/ 189 h 33"/>
                <a:gd name="T52" fmla="*/ 46 w 32"/>
                <a:gd name="T53" fmla="*/ 183 h 33"/>
                <a:gd name="T54" fmla="*/ 33 w 32"/>
                <a:gd name="T55" fmla="*/ 164 h 33"/>
                <a:gd name="T56" fmla="*/ 2 w 32"/>
                <a:gd name="T57" fmla="*/ 142 h 33"/>
                <a:gd name="T58" fmla="*/ 0 w 32"/>
                <a:gd name="T59" fmla="*/ 123 h 33"/>
                <a:gd name="T60" fmla="*/ 0 w 32"/>
                <a:gd name="T61" fmla="*/ 107 h 33"/>
                <a:gd name="T62" fmla="*/ 0 w 32"/>
                <a:gd name="T63" fmla="*/ 89 h 33"/>
                <a:gd name="T64" fmla="*/ 2 w 32"/>
                <a:gd name="T65" fmla="*/ 70 h 33"/>
                <a:gd name="T66" fmla="*/ 85 w 32"/>
                <a:gd name="T67" fmla="*/ 155 h 33"/>
                <a:gd name="T68" fmla="*/ 108 w 32"/>
                <a:gd name="T69" fmla="*/ 165 h 33"/>
                <a:gd name="T70" fmla="*/ 152 w 32"/>
                <a:gd name="T71" fmla="*/ 165 h 33"/>
                <a:gd name="T72" fmla="*/ 180 w 32"/>
                <a:gd name="T73" fmla="*/ 165 h 33"/>
                <a:gd name="T74" fmla="*/ 211 w 32"/>
                <a:gd name="T75" fmla="*/ 155 h 33"/>
                <a:gd name="T76" fmla="*/ 243 w 32"/>
                <a:gd name="T77" fmla="*/ 135 h 33"/>
                <a:gd name="T78" fmla="*/ 243 w 32"/>
                <a:gd name="T79" fmla="*/ 107 h 33"/>
                <a:gd name="T80" fmla="*/ 243 w 32"/>
                <a:gd name="T81" fmla="*/ 77 h 33"/>
                <a:gd name="T82" fmla="*/ 211 w 32"/>
                <a:gd name="T83" fmla="*/ 58 h 33"/>
                <a:gd name="T84" fmla="*/ 180 w 32"/>
                <a:gd name="T85" fmla="*/ 50 h 33"/>
                <a:gd name="T86" fmla="*/ 152 w 32"/>
                <a:gd name="T87" fmla="*/ 37 h 33"/>
                <a:gd name="T88" fmla="*/ 108 w 32"/>
                <a:gd name="T89" fmla="*/ 50 h 33"/>
                <a:gd name="T90" fmla="*/ 85 w 32"/>
                <a:gd name="T91" fmla="*/ 58 h 33"/>
                <a:gd name="T92" fmla="*/ 77 w 32"/>
                <a:gd name="T93" fmla="*/ 77 h 33"/>
                <a:gd name="T94" fmla="*/ 55 w 32"/>
                <a:gd name="T95" fmla="*/ 107 h 33"/>
                <a:gd name="T96" fmla="*/ 77 w 32"/>
                <a:gd name="T97" fmla="*/ 135 h 33"/>
                <a:gd name="T98" fmla="*/ 85 w 32"/>
                <a:gd name="T99" fmla="*/ 155 h 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"/>
                <a:gd name="T151" fmla="*/ 0 h 33"/>
                <a:gd name="T152" fmla="*/ 32 w 32"/>
                <a:gd name="T153" fmla="*/ 33 h 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" h="33">
                  <a:moveTo>
                    <a:pt x="2" y="11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7" y="5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6" y="30"/>
                  </a:lnTo>
                  <a:lnTo>
                    <a:pt x="23" y="32"/>
                  </a:lnTo>
                  <a:lnTo>
                    <a:pt x="20" y="33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3" y="26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close/>
                  <a:moveTo>
                    <a:pt x="9" y="24"/>
                  </a:moveTo>
                  <a:lnTo>
                    <a:pt x="12" y="27"/>
                  </a:lnTo>
                  <a:lnTo>
                    <a:pt x="17" y="27"/>
                  </a:lnTo>
                  <a:lnTo>
                    <a:pt x="20" y="27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0" y="8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9" y="9"/>
                  </a:lnTo>
                  <a:lnTo>
                    <a:pt x="8" y="12"/>
                  </a:lnTo>
                  <a:lnTo>
                    <a:pt x="6" y="17"/>
                  </a:lnTo>
                  <a:lnTo>
                    <a:pt x="8" y="21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32" name="Freeform 19"/>
            <p:cNvSpPr>
              <a:spLocks/>
            </p:cNvSpPr>
            <p:nvPr/>
          </p:nvSpPr>
          <p:spPr bwMode="auto">
            <a:xfrm>
              <a:off x="645" y="366"/>
              <a:ext cx="16" cy="38"/>
            </a:xfrm>
            <a:custGeom>
              <a:avLst/>
              <a:gdLst>
                <a:gd name="T0" fmla="*/ 0 w 14"/>
                <a:gd name="T1" fmla="*/ 211 h 33"/>
                <a:gd name="T2" fmla="*/ 0 w 14"/>
                <a:gd name="T3" fmla="*/ 2 h 33"/>
                <a:gd name="T4" fmla="*/ 33 w 14"/>
                <a:gd name="T5" fmla="*/ 2 h 33"/>
                <a:gd name="T6" fmla="*/ 33 w 14"/>
                <a:gd name="T7" fmla="*/ 3 h 33"/>
                <a:gd name="T8" fmla="*/ 43 w 14"/>
                <a:gd name="T9" fmla="*/ 2 h 33"/>
                <a:gd name="T10" fmla="*/ 49 w 14"/>
                <a:gd name="T11" fmla="*/ 2 h 33"/>
                <a:gd name="T12" fmla="*/ 64 w 14"/>
                <a:gd name="T13" fmla="*/ 0 h 33"/>
                <a:gd name="T14" fmla="*/ 80 w 14"/>
                <a:gd name="T15" fmla="*/ 0 h 33"/>
                <a:gd name="T16" fmla="*/ 80 w 14"/>
                <a:gd name="T17" fmla="*/ 50 h 33"/>
                <a:gd name="T18" fmla="*/ 49 w 14"/>
                <a:gd name="T19" fmla="*/ 50 h 33"/>
                <a:gd name="T20" fmla="*/ 43 w 14"/>
                <a:gd name="T21" fmla="*/ 58 h 33"/>
                <a:gd name="T22" fmla="*/ 33 w 14"/>
                <a:gd name="T23" fmla="*/ 77 h 33"/>
                <a:gd name="T24" fmla="*/ 33 w 14"/>
                <a:gd name="T25" fmla="*/ 93 h 33"/>
                <a:gd name="T26" fmla="*/ 33 w 14"/>
                <a:gd name="T27" fmla="*/ 211 h 33"/>
                <a:gd name="T28" fmla="*/ 0 w 14"/>
                <a:gd name="T29" fmla="*/ 211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33"/>
                <a:gd name="T47" fmla="*/ 14 w 14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33">
                  <a:moveTo>
                    <a:pt x="0" y="33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33" name="Freeform 20"/>
            <p:cNvSpPr>
              <a:spLocks noEditPoints="1"/>
            </p:cNvSpPr>
            <p:nvPr/>
          </p:nvSpPr>
          <p:spPr bwMode="auto">
            <a:xfrm>
              <a:off x="666" y="366"/>
              <a:ext cx="38" cy="38"/>
            </a:xfrm>
            <a:custGeom>
              <a:avLst/>
              <a:gdLst>
                <a:gd name="T0" fmla="*/ 55 w 32"/>
                <a:gd name="T1" fmla="*/ 123 h 33"/>
                <a:gd name="T2" fmla="*/ 77 w 32"/>
                <a:gd name="T3" fmla="*/ 142 h 33"/>
                <a:gd name="T4" fmla="*/ 101 w 32"/>
                <a:gd name="T5" fmla="*/ 164 h 33"/>
                <a:gd name="T6" fmla="*/ 108 w 32"/>
                <a:gd name="T7" fmla="*/ 165 h 33"/>
                <a:gd name="T8" fmla="*/ 152 w 32"/>
                <a:gd name="T9" fmla="*/ 165 h 33"/>
                <a:gd name="T10" fmla="*/ 169 w 32"/>
                <a:gd name="T11" fmla="*/ 165 h 33"/>
                <a:gd name="T12" fmla="*/ 201 w 32"/>
                <a:gd name="T13" fmla="*/ 164 h 33"/>
                <a:gd name="T14" fmla="*/ 211 w 32"/>
                <a:gd name="T15" fmla="*/ 155 h 33"/>
                <a:gd name="T16" fmla="*/ 214 w 32"/>
                <a:gd name="T17" fmla="*/ 142 h 33"/>
                <a:gd name="T18" fmla="*/ 284 w 32"/>
                <a:gd name="T19" fmla="*/ 142 h 33"/>
                <a:gd name="T20" fmla="*/ 261 w 32"/>
                <a:gd name="T21" fmla="*/ 165 h 33"/>
                <a:gd name="T22" fmla="*/ 214 w 32"/>
                <a:gd name="T23" fmla="*/ 189 h 33"/>
                <a:gd name="T24" fmla="*/ 201 w 32"/>
                <a:gd name="T25" fmla="*/ 211 h 33"/>
                <a:gd name="T26" fmla="*/ 152 w 32"/>
                <a:gd name="T27" fmla="*/ 211 h 33"/>
                <a:gd name="T28" fmla="*/ 108 w 32"/>
                <a:gd name="T29" fmla="*/ 211 h 33"/>
                <a:gd name="T30" fmla="*/ 85 w 32"/>
                <a:gd name="T31" fmla="*/ 205 h 33"/>
                <a:gd name="T32" fmla="*/ 77 w 32"/>
                <a:gd name="T33" fmla="*/ 189 h 33"/>
                <a:gd name="T34" fmla="*/ 46 w 32"/>
                <a:gd name="T35" fmla="*/ 183 h 33"/>
                <a:gd name="T36" fmla="*/ 33 w 32"/>
                <a:gd name="T37" fmla="*/ 164 h 33"/>
                <a:gd name="T38" fmla="*/ 2 w 32"/>
                <a:gd name="T39" fmla="*/ 142 h 33"/>
                <a:gd name="T40" fmla="*/ 0 w 32"/>
                <a:gd name="T41" fmla="*/ 123 h 33"/>
                <a:gd name="T42" fmla="*/ 0 w 32"/>
                <a:gd name="T43" fmla="*/ 107 h 33"/>
                <a:gd name="T44" fmla="*/ 0 w 32"/>
                <a:gd name="T45" fmla="*/ 89 h 33"/>
                <a:gd name="T46" fmla="*/ 2 w 32"/>
                <a:gd name="T47" fmla="*/ 70 h 33"/>
                <a:gd name="T48" fmla="*/ 33 w 32"/>
                <a:gd name="T49" fmla="*/ 50 h 33"/>
                <a:gd name="T50" fmla="*/ 46 w 32"/>
                <a:gd name="T51" fmla="*/ 32 h 33"/>
                <a:gd name="T52" fmla="*/ 55 w 32"/>
                <a:gd name="T53" fmla="*/ 3 h 33"/>
                <a:gd name="T54" fmla="*/ 85 w 32"/>
                <a:gd name="T55" fmla="*/ 2 h 33"/>
                <a:gd name="T56" fmla="*/ 108 w 32"/>
                <a:gd name="T57" fmla="*/ 0 h 33"/>
                <a:gd name="T58" fmla="*/ 142 w 32"/>
                <a:gd name="T59" fmla="*/ 0 h 33"/>
                <a:gd name="T60" fmla="*/ 180 w 32"/>
                <a:gd name="T61" fmla="*/ 0 h 33"/>
                <a:gd name="T62" fmla="*/ 211 w 32"/>
                <a:gd name="T63" fmla="*/ 2 h 33"/>
                <a:gd name="T64" fmla="*/ 251 w 32"/>
                <a:gd name="T65" fmla="*/ 32 h 33"/>
                <a:gd name="T66" fmla="*/ 261 w 32"/>
                <a:gd name="T67" fmla="*/ 50 h 33"/>
                <a:gd name="T68" fmla="*/ 284 w 32"/>
                <a:gd name="T69" fmla="*/ 58 h 33"/>
                <a:gd name="T70" fmla="*/ 298 w 32"/>
                <a:gd name="T71" fmla="*/ 77 h 33"/>
                <a:gd name="T72" fmla="*/ 298 w 32"/>
                <a:gd name="T73" fmla="*/ 93 h 33"/>
                <a:gd name="T74" fmla="*/ 298 w 32"/>
                <a:gd name="T75" fmla="*/ 117 h 33"/>
                <a:gd name="T76" fmla="*/ 298 w 32"/>
                <a:gd name="T77" fmla="*/ 123 h 33"/>
                <a:gd name="T78" fmla="*/ 55 w 32"/>
                <a:gd name="T79" fmla="*/ 123 h 33"/>
                <a:gd name="T80" fmla="*/ 101 w 32"/>
                <a:gd name="T81" fmla="*/ 50 h 33"/>
                <a:gd name="T82" fmla="*/ 77 w 32"/>
                <a:gd name="T83" fmla="*/ 70 h 33"/>
                <a:gd name="T84" fmla="*/ 55 w 32"/>
                <a:gd name="T85" fmla="*/ 89 h 33"/>
                <a:gd name="T86" fmla="*/ 243 w 32"/>
                <a:gd name="T87" fmla="*/ 89 h 33"/>
                <a:gd name="T88" fmla="*/ 214 w 32"/>
                <a:gd name="T89" fmla="*/ 70 h 33"/>
                <a:gd name="T90" fmla="*/ 201 w 32"/>
                <a:gd name="T91" fmla="*/ 50 h 33"/>
                <a:gd name="T92" fmla="*/ 180 w 32"/>
                <a:gd name="T93" fmla="*/ 37 h 33"/>
                <a:gd name="T94" fmla="*/ 152 w 32"/>
                <a:gd name="T95" fmla="*/ 37 h 33"/>
                <a:gd name="T96" fmla="*/ 128 w 32"/>
                <a:gd name="T97" fmla="*/ 37 h 33"/>
                <a:gd name="T98" fmla="*/ 101 w 32"/>
                <a:gd name="T99" fmla="*/ 50 h 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"/>
                <a:gd name="T151" fmla="*/ 0 h 33"/>
                <a:gd name="T152" fmla="*/ 32 w 32"/>
                <a:gd name="T153" fmla="*/ 33 h 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" h="33">
                  <a:moveTo>
                    <a:pt x="6" y="20"/>
                  </a:moveTo>
                  <a:lnTo>
                    <a:pt x="8" y="23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29" y="27"/>
                  </a:lnTo>
                  <a:lnTo>
                    <a:pt x="24" y="30"/>
                  </a:lnTo>
                  <a:lnTo>
                    <a:pt x="21" y="33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3" y="26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6" y="20"/>
                  </a:lnTo>
                  <a:close/>
                  <a:moveTo>
                    <a:pt x="11" y="8"/>
                  </a:moveTo>
                  <a:lnTo>
                    <a:pt x="8" y="11"/>
                  </a:lnTo>
                  <a:lnTo>
                    <a:pt x="6" y="14"/>
                  </a:lnTo>
                  <a:lnTo>
                    <a:pt x="26" y="14"/>
                  </a:lnTo>
                  <a:lnTo>
                    <a:pt x="24" y="11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34" name="Freeform 21"/>
            <p:cNvSpPr>
              <a:spLocks noEditPoints="1"/>
            </p:cNvSpPr>
            <p:nvPr/>
          </p:nvSpPr>
          <p:spPr bwMode="auto">
            <a:xfrm>
              <a:off x="709" y="366"/>
              <a:ext cx="35" cy="38"/>
            </a:xfrm>
            <a:custGeom>
              <a:avLst/>
              <a:gdLst>
                <a:gd name="T0" fmla="*/ 23 w 31"/>
                <a:gd name="T1" fmla="*/ 183 h 33"/>
                <a:gd name="T2" fmla="*/ 3 w 31"/>
                <a:gd name="T3" fmla="*/ 164 h 33"/>
                <a:gd name="T4" fmla="*/ 1 w 31"/>
                <a:gd name="T5" fmla="*/ 135 h 33"/>
                <a:gd name="T6" fmla="*/ 0 w 31"/>
                <a:gd name="T7" fmla="*/ 107 h 33"/>
                <a:gd name="T8" fmla="*/ 1 w 31"/>
                <a:gd name="T9" fmla="*/ 89 h 33"/>
                <a:gd name="T10" fmla="*/ 1 w 31"/>
                <a:gd name="T11" fmla="*/ 70 h 33"/>
                <a:gd name="T12" fmla="*/ 3 w 31"/>
                <a:gd name="T13" fmla="*/ 50 h 33"/>
                <a:gd name="T14" fmla="*/ 23 w 31"/>
                <a:gd name="T15" fmla="*/ 32 h 33"/>
                <a:gd name="T16" fmla="*/ 33 w 31"/>
                <a:gd name="T17" fmla="*/ 3 h 33"/>
                <a:gd name="T18" fmla="*/ 47 w 31"/>
                <a:gd name="T19" fmla="*/ 2 h 33"/>
                <a:gd name="T20" fmla="*/ 62 w 31"/>
                <a:gd name="T21" fmla="*/ 0 h 33"/>
                <a:gd name="T22" fmla="*/ 77 w 31"/>
                <a:gd name="T23" fmla="*/ 0 h 33"/>
                <a:gd name="T24" fmla="*/ 87 w 31"/>
                <a:gd name="T25" fmla="*/ 0 h 33"/>
                <a:gd name="T26" fmla="*/ 100 w 31"/>
                <a:gd name="T27" fmla="*/ 2 h 33"/>
                <a:gd name="T28" fmla="*/ 113 w 31"/>
                <a:gd name="T29" fmla="*/ 2 h 33"/>
                <a:gd name="T30" fmla="*/ 128 w 31"/>
                <a:gd name="T31" fmla="*/ 32 h 33"/>
                <a:gd name="T32" fmla="*/ 128 w 31"/>
                <a:gd name="T33" fmla="*/ 2 h 33"/>
                <a:gd name="T34" fmla="*/ 151 w 31"/>
                <a:gd name="T35" fmla="*/ 2 h 33"/>
                <a:gd name="T36" fmla="*/ 151 w 31"/>
                <a:gd name="T37" fmla="*/ 211 h 33"/>
                <a:gd name="T38" fmla="*/ 124 w 31"/>
                <a:gd name="T39" fmla="*/ 211 h 33"/>
                <a:gd name="T40" fmla="*/ 124 w 31"/>
                <a:gd name="T41" fmla="*/ 183 h 33"/>
                <a:gd name="T42" fmla="*/ 113 w 31"/>
                <a:gd name="T43" fmla="*/ 205 h 33"/>
                <a:gd name="T44" fmla="*/ 100 w 31"/>
                <a:gd name="T45" fmla="*/ 211 h 33"/>
                <a:gd name="T46" fmla="*/ 89 w 31"/>
                <a:gd name="T47" fmla="*/ 211 h 33"/>
                <a:gd name="T48" fmla="*/ 77 w 31"/>
                <a:gd name="T49" fmla="*/ 211 h 33"/>
                <a:gd name="T50" fmla="*/ 60 w 31"/>
                <a:gd name="T51" fmla="*/ 211 h 33"/>
                <a:gd name="T52" fmla="*/ 42 w 31"/>
                <a:gd name="T53" fmla="*/ 205 h 33"/>
                <a:gd name="T54" fmla="*/ 23 w 31"/>
                <a:gd name="T55" fmla="*/ 183 h 33"/>
                <a:gd name="T56" fmla="*/ 113 w 31"/>
                <a:gd name="T57" fmla="*/ 58 h 33"/>
                <a:gd name="T58" fmla="*/ 100 w 31"/>
                <a:gd name="T59" fmla="*/ 50 h 33"/>
                <a:gd name="T60" fmla="*/ 77 w 31"/>
                <a:gd name="T61" fmla="*/ 37 h 33"/>
                <a:gd name="T62" fmla="*/ 62 w 31"/>
                <a:gd name="T63" fmla="*/ 50 h 33"/>
                <a:gd name="T64" fmla="*/ 42 w 31"/>
                <a:gd name="T65" fmla="*/ 58 h 33"/>
                <a:gd name="T66" fmla="*/ 33 w 31"/>
                <a:gd name="T67" fmla="*/ 77 h 33"/>
                <a:gd name="T68" fmla="*/ 29 w 31"/>
                <a:gd name="T69" fmla="*/ 107 h 33"/>
                <a:gd name="T70" fmla="*/ 33 w 31"/>
                <a:gd name="T71" fmla="*/ 135 h 33"/>
                <a:gd name="T72" fmla="*/ 42 w 31"/>
                <a:gd name="T73" fmla="*/ 155 h 33"/>
                <a:gd name="T74" fmla="*/ 62 w 31"/>
                <a:gd name="T75" fmla="*/ 165 h 33"/>
                <a:gd name="T76" fmla="*/ 77 w 31"/>
                <a:gd name="T77" fmla="*/ 165 h 33"/>
                <a:gd name="T78" fmla="*/ 100 w 31"/>
                <a:gd name="T79" fmla="*/ 165 h 33"/>
                <a:gd name="T80" fmla="*/ 113 w 31"/>
                <a:gd name="T81" fmla="*/ 155 h 33"/>
                <a:gd name="T82" fmla="*/ 124 w 31"/>
                <a:gd name="T83" fmla="*/ 135 h 33"/>
                <a:gd name="T84" fmla="*/ 128 w 31"/>
                <a:gd name="T85" fmla="*/ 107 h 33"/>
                <a:gd name="T86" fmla="*/ 124 w 31"/>
                <a:gd name="T87" fmla="*/ 77 h 33"/>
                <a:gd name="T88" fmla="*/ 113 w 31"/>
                <a:gd name="T89" fmla="*/ 58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"/>
                <a:gd name="T136" fmla="*/ 0 h 33"/>
                <a:gd name="T137" fmla="*/ 31 w 31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" h="33">
                  <a:moveTo>
                    <a:pt x="4" y="29"/>
                  </a:moveTo>
                  <a:lnTo>
                    <a:pt x="3" y="26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1" y="33"/>
                  </a:lnTo>
                  <a:lnTo>
                    <a:pt x="25" y="33"/>
                  </a:lnTo>
                  <a:lnTo>
                    <a:pt x="25" y="29"/>
                  </a:lnTo>
                  <a:lnTo>
                    <a:pt x="24" y="32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4" y="29"/>
                  </a:lnTo>
                  <a:close/>
                  <a:moveTo>
                    <a:pt x="24" y="9"/>
                  </a:moveTo>
                  <a:lnTo>
                    <a:pt x="21" y="8"/>
                  </a:lnTo>
                  <a:lnTo>
                    <a:pt x="16" y="6"/>
                  </a:lnTo>
                  <a:lnTo>
                    <a:pt x="13" y="8"/>
                  </a:lnTo>
                  <a:lnTo>
                    <a:pt x="9" y="9"/>
                  </a:lnTo>
                  <a:lnTo>
                    <a:pt x="7" y="12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9" y="24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21" y="27"/>
                  </a:lnTo>
                  <a:lnTo>
                    <a:pt x="24" y="24"/>
                  </a:lnTo>
                  <a:lnTo>
                    <a:pt x="25" y="21"/>
                  </a:lnTo>
                  <a:lnTo>
                    <a:pt x="27" y="17"/>
                  </a:lnTo>
                  <a:lnTo>
                    <a:pt x="25" y="12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35" name="Rectangle 22"/>
            <p:cNvSpPr>
              <a:spLocks noChangeArrowheads="1"/>
            </p:cNvSpPr>
            <p:nvPr/>
          </p:nvSpPr>
          <p:spPr bwMode="auto">
            <a:xfrm>
              <a:off x="776" y="357"/>
              <a:ext cx="8" cy="48"/>
            </a:xfrm>
            <a:prstGeom prst="rect">
              <a:avLst/>
            </a:prstGeom>
            <a:solidFill>
              <a:schemeClr val="tx1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36" name="Freeform 23"/>
            <p:cNvSpPr>
              <a:spLocks/>
            </p:cNvSpPr>
            <p:nvPr/>
          </p:nvSpPr>
          <p:spPr bwMode="auto">
            <a:xfrm>
              <a:off x="792" y="366"/>
              <a:ext cx="30" cy="38"/>
            </a:xfrm>
            <a:custGeom>
              <a:avLst/>
              <a:gdLst>
                <a:gd name="T0" fmla="*/ 0 w 27"/>
                <a:gd name="T1" fmla="*/ 211 h 33"/>
                <a:gd name="T2" fmla="*/ 0 w 27"/>
                <a:gd name="T3" fmla="*/ 2 h 33"/>
                <a:gd name="T4" fmla="*/ 24 w 27"/>
                <a:gd name="T5" fmla="*/ 2 h 33"/>
                <a:gd name="T6" fmla="*/ 24 w 27"/>
                <a:gd name="T7" fmla="*/ 3 h 33"/>
                <a:gd name="T8" fmla="*/ 33 w 27"/>
                <a:gd name="T9" fmla="*/ 2 h 33"/>
                <a:gd name="T10" fmla="*/ 41 w 27"/>
                <a:gd name="T11" fmla="*/ 2 h 33"/>
                <a:gd name="T12" fmla="*/ 46 w 27"/>
                <a:gd name="T13" fmla="*/ 0 h 33"/>
                <a:gd name="T14" fmla="*/ 60 w 27"/>
                <a:gd name="T15" fmla="*/ 0 h 33"/>
                <a:gd name="T16" fmla="*/ 70 w 27"/>
                <a:gd name="T17" fmla="*/ 0 h 33"/>
                <a:gd name="T18" fmla="*/ 82 w 27"/>
                <a:gd name="T19" fmla="*/ 2 h 33"/>
                <a:gd name="T20" fmla="*/ 97 w 27"/>
                <a:gd name="T21" fmla="*/ 32 h 33"/>
                <a:gd name="T22" fmla="*/ 101 w 27"/>
                <a:gd name="T23" fmla="*/ 37 h 33"/>
                <a:gd name="T24" fmla="*/ 108 w 27"/>
                <a:gd name="T25" fmla="*/ 70 h 33"/>
                <a:gd name="T26" fmla="*/ 108 w 27"/>
                <a:gd name="T27" fmla="*/ 93 h 33"/>
                <a:gd name="T28" fmla="*/ 108 w 27"/>
                <a:gd name="T29" fmla="*/ 211 h 33"/>
                <a:gd name="T30" fmla="*/ 82 w 27"/>
                <a:gd name="T31" fmla="*/ 211 h 33"/>
                <a:gd name="T32" fmla="*/ 82 w 27"/>
                <a:gd name="T33" fmla="*/ 93 h 33"/>
                <a:gd name="T34" fmla="*/ 82 w 27"/>
                <a:gd name="T35" fmla="*/ 77 h 33"/>
                <a:gd name="T36" fmla="*/ 78 w 27"/>
                <a:gd name="T37" fmla="*/ 58 h 33"/>
                <a:gd name="T38" fmla="*/ 67 w 27"/>
                <a:gd name="T39" fmla="*/ 50 h 33"/>
                <a:gd name="T40" fmla="*/ 57 w 27"/>
                <a:gd name="T41" fmla="*/ 37 h 33"/>
                <a:gd name="T42" fmla="*/ 41 w 27"/>
                <a:gd name="T43" fmla="*/ 50 h 33"/>
                <a:gd name="T44" fmla="*/ 30 w 27"/>
                <a:gd name="T45" fmla="*/ 58 h 33"/>
                <a:gd name="T46" fmla="*/ 30 w 27"/>
                <a:gd name="T47" fmla="*/ 77 h 33"/>
                <a:gd name="T48" fmla="*/ 24 w 27"/>
                <a:gd name="T49" fmla="*/ 117 h 33"/>
                <a:gd name="T50" fmla="*/ 24 w 27"/>
                <a:gd name="T51" fmla="*/ 211 h 33"/>
                <a:gd name="T52" fmla="*/ 0 w 27"/>
                <a:gd name="T53" fmla="*/ 211 h 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"/>
                <a:gd name="T82" fmla="*/ 0 h 33"/>
                <a:gd name="T83" fmla="*/ 27 w 27"/>
                <a:gd name="T84" fmla="*/ 33 h 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" h="33">
                  <a:moveTo>
                    <a:pt x="0" y="33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37" name="Freeform 24"/>
            <p:cNvSpPr>
              <a:spLocks/>
            </p:cNvSpPr>
            <p:nvPr/>
          </p:nvSpPr>
          <p:spPr bwMode="auto">
            <a:xfrm>
              <a:off x="830" y="357"/>
              <a:ext cx="16" cy="48"/>
            </a:xfrm>
            <a:custGeom>
              <a:avLst/>
              <a:gdLst>
                <a:gd name="T0" fmla="*/ 3 w 14"/>
                <a:gd name="T1" fmla="*/ 238 h 42"/>
                <a:gd name="T2" fmla="*/ 3 w 14"/>
                <a:gd name="T3" fmla="*/ 83 h 42"/>
                <a:gd name="T4" fmla="*/ 0 w 14"/>
                <a:gd name="T5" fmla="*/ 83 h 42"/>
                <a:gd name="T6" fmla="*/ 0 w 14"/>
                <a:gd name="T7" fmla="*/ 64 h 42"/>
                <a:gd name="T8" fmla="*/ 3 w 14"/>
                <a:gd name="T9" fmla="*/ 64 h 42"/>
                <a:gd name="T10" fmla="*/ 29 w 14"/>
                <a:gd name="T11" fmla="*/ 29 h 42"/>
                <a:gd name="T12" fmla="*/ 33 w 14"/>
                <a:gd name="T13" fmla="*/ 2 h 42"/>
                <a:gd name="T14" fmla="*/ 49 w 14"/>
                <a:gd name="T15" fmla="*/ 0 h 42"/>
                <a:gd name="T16" fmla="*/ 80 w 14"/>
                <a:gd name="T17" fmla="*/ 0 h 42"/>
                <a:gd name="T18" fmla="*/ 80 w 14"/>
                <a:gd name="T19" fmla="*/ 29 h 42"/>
                <a:gd name="T20" fmla="*/ 80 w 14"/>
                <a:gd name="T21" fmla="*/ 29 h 42"/>
                <a:gd name="T22" fmla="*/ 70 w 14"/>
                <a:gd name="T23" fmla="*/ 33 h 42"/>
                <a:gd name="T24" fmla="*/ 64 w 14"/>
                <a:gd name="T25" fmla="*/ 33 h 42"/>
                <a:gd name="T26" fmla="*/ 49 w 14"/>
                <a:gd name="T27" fmla="*/ 43 h 42"/>
                <a:gd name="T28" fmla="*/ 49 w 14"/>
                <a:gd name="T29" fmla="*/ 64 h 42"/>
                <a:gd name="T30" fmla="*/ 80 w 14"/>
                <a:gd name="T31" fmla="*/ 64 h 42"/>
                <a:gd name="T32" fmla="*/ 80 w 14"/>
                <a:gd name="T33" fmla="*/ 83 h 42"/>
                <a:gd name="T34" fmla="*/ 49 w 14"/>
                <a:gd name="T35" fmla="*/ 83 h 42"/>
                <a:gd name="T36" fmla="*/ 49 w 14"/>
                <a:gd name="T37" fmla="*/ 238 h 42"/>
                <a:gd name="T38" fmla="*/ 3 w 14"/>
                <a:gd name="T39" fmla="*/ 238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"/>
                <a:gd name="T61" fmla="*/ 0 h 42"/>
                <a:gd name="T62" fmla="*/ 14 w 14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" h="42">
                  <a:moveTo>
                    <a:pt x="3" y="42"/>
                  </a:moveTo>
                  <a:lnTo>
                    <a:pt x="3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9" y="8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9" y="15"/>
                  </a:lnTo>
                  <a:lnTo>
                    <a:pt x="9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38" name="Freeform 25"/>
            <p:cNvSpPr>
              <a:spLocks noEditPoints="1"/>
            </p:cNvSpPr>
            <p:nvPr/>
          </p:nvSpPr>
          <p:spPr bwMode="auto">
            <a:xfrm>
              <a:off x="853" y="366"/>
              <a:ext cx="34" cy="38"/>
            </a:xfrm>
            <a:custGeom>
              <a:avLst/>
              <a:gdLst>
                <a:gd name="T0" fmla="*/ 1 w 31"/>
                <a:gd name="T1" fmla="*/ 70 h 33"/>
                <a:gd name="T2" fmla="*/ 3 w 31"/>
                <a:gd name="T3" fmla="*/ 50 h 33"/>
                <a:gd name="T4" fmla="*/ 4 w 31"/>
                <a:gd name="T5" fmla="*/ 32 h 33"/>
                <a:gd name="T6" fmla="*/ 24 w 31"/>
                <a:gd name="T7" fmla="*/ 3 h 33"/>
                <a:gd name="T8" fmla="*/ 32 w 31"/>
                <a:gd name="T9" fmla="*/ 2 h 33"/>
                <a:gd name="T10" fmla="*/ 42 w 31"/>
                <a:gd name="T11" fmla="*/ 0 h 33"/>
                <a:gd name="T12" fmla="*/ 55 w 31"/>
                <a:gd name="T13" fmla="*/ 0 h 33"/>
                <a:gd name="T14" fmla="*/ 63 w 31"/>
                <a:gd name="T15" fmla="*/ 0 h 33"/>
                <a:gd name="T16" fmla="*/ 72 w 31"/>
                <a:gd name="T17" fmla="*/ 2 h 33"/>
                <a:gd name="T18" fmla="*/ 79 w 31"/>
                <a:gd name="T19" fmla="*/ 3 h 33"/>
                <a:gd name="T20" fmla="*/ 91 w 31"/>
                <a:gd name="T21" fmla="*/ 32 h 33"/>
                <a:gd name="T22" fmla="*/ 94 w 31"/>
                <a:gd name="T23" fmla="*/ 50 h 33"/>
                <a:gd name="T24" fmla="*/ 100 w 31"/>
                <a:gd name="T25" fmla="*/ 70 h 33"/>
                <a:gd name="T26" fmla="*/ 103 w 31"/>
                <a:gd name="T27" fmla="*/ 89 h 33"/>
                <a:gd name="T28" fmla="*/ 103 w 31"/>
                <a:gd name="T29" fmla="*/ 107 h 33"/>
                <a:gd name="T30" fmla="*/ 103 w 31"/>
                <a:gd name="T31" fmla="*/ 123 h 33"/>
                <a:gd name="T32" fmla="*/ 100 w 31"/>
                <a:gd name="T33" fmla="*/ 142 h 33"/>
                <a:gd name="T34" fmla="*/ 94 w 31"/>
                <a:gd name="T35" fmla="*/ 164 h 33"/>
                <a:gd name="T36" fmla="*/ 91 w 31"/>
                <a:gd name="T37" fmla="*/ 183 h 33"/>
                <a:gd name="T38" fmla="*/ 83 w 31"/>
                <a:gd name="T39" fmla="*/ 189 h 33"/>
                <a:gd name="T40" fmla="*/ 72 w 31"/>
                <a:gd name="T41" fmla="*/ 205 h 33"/>
                <a:gd name="T42" fmla="*/ 63 w 31"/>
                <a:gd name="T43" fmla="*/ 211 h 33"/>
                <a:gd name="T44" fmla="*/ 55 w 31"/>
                <a:gd name="T45" fmla="*/ 211 h 33"/>
                <a:gd name="T46" fmla="*/ 38 w 31"/>
                <a:gd name="T47" fmla="*/ 211 h 33"/>
                <a:gd name="T48" fmla="*/ 29 w 31"/>
                <a:gd name="T49" fmla="*/ 205 h 33"/>
                <a:gd name="T50" fmla="*/ 24 w 31"/>
                <a:gd name="T51" fmla="*/ 189 h 33"/>
                <a:gd name="T52" fmla="*/ 4 w 31"/>
                <a:gd name="T53" fmla="*/ 183 h 33"/>
                <a:gd name="T54" fmla="*/ 3 w 31"/>
                <a:gd name="T55" fmla="*/ 164 h 33"/>
                <a:gd name="T56" fmla="*/ 1 w 31"/>
                <a:gd name="T57" fmla="*/ 142 h 33"/>
                <a:gd name="T58" fmla="*/ 0 w 31"/>
                <a:gd name="T59" fmla="*/ 123 h 33"/>
                <a:gd name="T60" fmla="*/ 0 w 31"/>
                <a:gd name="T61" fmla="*/ 107 h 33"/>
                <a:gd name="T62" fmla="*/ 0 w 31"/>
                <a:gd name="T63" fmla="*/ 89 h 33"/>
                <a:gd name="T64" fmla="*/ 1 w 31"/>
                <a:gd name="T65" fmla="*/ 70 h 33"/>
                <a:gd name="T66" fmla="*/ 29 w 31"/>
                <a:gd name="T67" fmla="*/ 155 h 33"/>
                <a:gd name="T68" fmla="*/ 38 w 31"/>
                <a:gd name="T69" fmla="*/ 165 h 33"/>
                <a:gd name="T70" fmla="*/ 55 w 31"/>
                <a:gd name="T71" fmla="*/ 165 h 33"/>
                <a:gd name="T72" fmla="*/ 63 w 31"/>
                <a:gd name="T73" fmla="*/ 165 h 33"/>
                <a:gd name="T74" fmla="*/ 72 w 31"/>
                <a:gd name="T75" fmla="*/ 155 h 33"/>
                <a:gd name="T76" fmla="*/ 83 w 31"/>
                <a:gd name="T77" fmla="*/ 135 h 33"/>
                <a:gd name="T78" fmla="*/ 83 w 31"/>
                <a:gd name="T79" fmla="*/ 107 h 33"/>
                <a:gd name="T80" fmla="*/ 83 w 31"/>
                <a:gd name="T81" fmla="*/ 77 h 33"/>
                <a:gd name="T82" fmla="*/ 72 w 31"/>
                <a:gd name="T83" fmla="*/ 58 h 33"/>
                <a:gd name="T84" fmla="*/ 63 w 31"/>
                <a:gd name="T85" fmla="*/ 50 h 33"/>
                <a:gd name="T86" fmla="*/ 55 w 31"/>
                <a:gd name="T87" fmla="*/ 37 h 33"/>
                <a:gd name="T88" fmla="*/ 38 w 31"/>
                <a:gd name="T89" fmla="*/ 50 h 33"/>
                <a:gd name="T90" fmla="*/ 29 w 31"/>
                <a:gd name="T91" fmla="*/ 58 h 33"/>
                <a:gd name="T92" fmla="*/ 24 w 31"/>
                <a:gd name="T93" fmla="*/ 77 h 33"/>
                <a:gd name="T94" fmla="*/ 22 w 31"/>
                <a:gd name="T95" fmla="*/ 107 h 33"/>
                <a:gd name="T96" fmla="*/ 24 w 31"/>
                <a:gd name="T97" fmla="*/ 135 h 33"/>
                <a:gd name="T98" fmla="*/ 29 w 31"/>
                <a:gd name="T99" fmla="*/ 155 h 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"/>
                <a:gd name="T151" fmla="*/ 0 h 33"/>
                <a:gd name="T152" fmla="*/ 31 w 31"/>
                <a:gd name="T153" fmla="*/ 33 h 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" h="33">
                  <a:moveTo>
                    <a:pt x="1" y="11"/>
                  </a:move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0" y="23"/>
                  </a:lnTo>
                  <a:lnTo>
                    <a:pt x="28" y="26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7" y="30"/>
                  </a:lnTo>
                  <a:lnTo>
                    <a:pt x="4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close/>
                  <a:moveTo>
                    <a:pt x="9" y="24"/>
                  </a:moveTo>
                  <a:lnTo>
                    <a:pt x="12" y="27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22" y="24"/>
                  </a:lnTo>
                  <a:lnTo>
                    <a:pt x="25" y="21"/>
                  </a:lnTo>
                  <a:lnTo>
                    <a:pt x="25" y="17"/>
                  </a:lnTo>
                  <a:lnTo>
                    <a:pt x="25" y="12"/>
                  </a:lnTo>
                  <a:lnTo>
                    <a:pt x="22" y="9"/>
                  </a:lnTo>
                  <a:lnTo>
                    <a:pt x="19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9" y="9"/>
                  </a:lnTo>
                  <a:lnTo>
                    <a:pt x="7" y="12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39" name="Freeform 26"/>
            <p:cNvSpPr>
              <a:spLocks/>
            </p:cNvSpPr>
            <p:nvPr/>
          </p:nvSpPr>
          <p:spPr bwMode="auto">
            <a:xfrm>
              <a:off x="898" y="366"/>
              <a:ext cx="14" cy="38"/>
            </a:xfrm>
            <a:custGeom>
              <a:avLst/>
              <a:gdLst>
                <a:gd name="T0" fmla="*/ 0 w 13"/>
                <a:gd name="T1" fmla="*/ 211 h 33"/>
                <a:gd name="T2" fmla="*/ 0 w 13"/>
                <a:gd name="T3" fmla="*/ 2 h 33"/>
                <a:gd name="T4" fmla="*/ 6 w 13"/>
                <a:gd name="T5" fmla="*/ 2 h 33"/>
                <a:gd name="T6" fmla="*/ 6 w 13"/>
                <a:gd name="T7" fmla="*/ 3 h 33"/>
                <a:gd name="T8" fmla="*/ 20 w 13"/>
                <a:gd name="T9" fmla="*/ 2 h 33"/>
                <a:gd name="T10" fmla="*/ 24 w 13"/>
                <a:gd name="T11" fmla="*/ 2 h 33"/>
                <a:gd name="T12" fmla="*/ 26 w 13"/>
                <a:gd name="T13" fmla="*/ 0 h 33"/>
                <a:gd name="T14" fmla="*/ 32 w 13"/>
                <a:gd name="T15" fmla="*/ 0 h 33"/>
                <a:gd name="T16" fmla="*/ 32 w 13"/>
                <a:gd name="T17" fmla="*/ 50 h 33"/>
                <a:gd name="T18" fmla="*/ 24 w 13"/>
                <a:gd name="T19" fmla="*/ 50 h 33"/>
                <a:gd name="T20" fmla="*/ 20 w 13"/>
                <a:gd name="T21" fmla="*/ 58 h 33"/>
                <a:gd name="T22" fmla="*/ 6 w 13"/>
                <a:gd name="T23" fmla="*/ 77 h 33"/>
                <a:gd name="T24" fmla="*/ 6 w 13"/>
                <a:gd name="T25" fmla="*/ 93 h 33"/>
                <a:gd name="T26" fmla="*/ 6 w 13"/>
                <a:gd name="T27" fmla="*/ 211 h 33"/>
                <a:gd name="T28" fmla="*/ 0 w 13"/>
                <a:gd name="T29" fmla="*/ 211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33"/>
                <a:gd name="T47" fmla="*/ 13 w 13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33">
                  <a:moveTo>
                    <a:pt x="0" y="33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0" name="Freeform 27"/>
            <p:cNvSpPr>
              <a:spLocks/>
            </p:cNvSpPr>
            <p:nvPr/>
          </p:nvSpPr>
          <p:spPr bwMode="auto">
            <a:xfrm>
              <a:off x="919" y="366"/>
              <a:ext cx="48" cy="38"/>
            </a:xfrm>
            <a:custGeom>
              <a:avLst/>
              <a:gdLst>
                <a:gd name="T0" fmla="*/ 95 w 42"/>
                <a:gd name="T1" fmla="*/ 58 h 33"/>
                <a:gd name="T2" fmla="*/ 83 w 42"/>
                <a:gd name="T3" fmla="*/ 37 h 33"/>
                <a:gd name="T4" fmla="*/ 70 w 42"/>
                <a:gd name="T5" fmla="*/ 37 h 33"/>
                <a:gd name="T6" fmla="*/ 49 w 42"/>
                <a:gd name="T7" fmla="*/ 37 h 33"/>
                <a:gd name="T8" fmla="*/ 33 w 42"/>
                <a:gd name="T9" fmla="*/ 58 h 33"/>
                <a:gd name="T10" fmla="*/ 33 w 42"/>
                <a:gd name="T11" fmla="*/ 77 h 33"/>
                <a:gd name="T12" fmla="*/ 29 w 42"/>
                <a:gd name="T13" fmla="*/ 107 h 33"/>
                <a:gd name="T14" fmla="*/ 29 w 42"/>
                <a:gd name="T15" fmla="*/ 211 h 33"/>
                <a:gd name="T16" fmla="*/ 0 w 42"/>
                <a:gd name="T17" fmla="*/ 211 h 33"/>
                <a:gd name="T18" fmla="*/ 0 w 42"/>
                <a:gd name="T19" fmla="*/ 2 h 33"/>
                <a:gd name="T20" fmla="*/ 29 w 42"/>
                <a:gd name="T21" fmla="*/ 2 h 33"/>
                <a:gd name="T22" fmla="*/ 29 w 42"/>
                <a:gd name="T23" fmla="*/ 32 h 33"/>
                <a:gd name="T24" fmla="*/ 43 w 42"/>
                <a:gd name="T25" fmla="*/ 2 h 33"/>
                <a:gd name="T26" fmla="*/ 49 w 42"/>
                <a:gd name="T27" fmla="*/ 2 h 33"/>
                <a:gd name="T28" fmla="*/ 64 w 42"/>
                <a:gd name="T29" fmla="*/ 0 h 33"/>
                <a:gd name="T30" fmla="*/ 70 w 42"/>
                <a:gd name="T31" fmla="*/ 0 h 33"/>
                <a:gd name="T32" fmla="*/ 83 w 42"/>
                <a:gd name="T33" fmla="*/ 0 h 33"/>
                <a:gd name="T34" fmla="*/ 95 w 42"/>
                <a:gd name="T35" fmla="*/ 2 h 33"/>
                <a:gd name="T36" fmla="*/ 112 w 42"/>
                <a:gd name="T37" fmla="*/ 3 h 33"/>
                <a:gd name="T38" fmla="*/ 119 w 42"/>
                <a:gd name="T39" fmla="*/ 37 h 33"/>
                <a:gd name="T40" fmla="*/ 128 w 42"/>
                <a:gd name="T41" fmla="*/ 3 h 33"/>
                <a:gd name="T42" fmla="*/ 146 w 42"/>
                <a:gd name="T43" fmla="*/ 2 h 33"/>
                <a:gd name="T44" fmla="*/ 155 w 42"/>
                <a:gd name="T45" fmla="*/ 0 h 33"/>
                <a:gd name="T46" fmla="*/ 167 w 42"/>
                <a:gd name="T47" fmla="*/ 0 h 33"/>
                <a:gd name="T48" fmla="*/ 202 w 42"/>
                <a:gd name="T49" fmla="*/ 2 h 33"/>
                <a:gd name="T50" fmla="*/ 218 w 42"/>
                <a:gd name="T51" fmla="*/ 32 h 33"/>
                <a:gd name="T52" fmla="*/ 237 w 42"/>
                <a:gd name="T53" fmla="*/ 50 h 33"/>
                <a:gd name="T54" fmla="*/ 238 w 42"/>
                <a:gd name="T55" fmla="*/ 89 h 33"/>
                <a:gd name="T56" fmla="*/ 238 w 42"/>
                <a:gd name="T57" fmla="*/ 211 h 33"/>
                <a:gd name="T58" fmla="*/ 207 w 42"/>
                <a:gd name="T59" fmla="*/ 211 h 33"/>
                <a:gd name="T60" fmla="*/ 207 w 42"/>
                <a:gd name="T61" fmla="*/ 89 h 33"/>
                <a:gd name="T62" fmla="*/ 207 w 42"/>
                <a:gd name="T63" fmla="*/ 70 h 33"/>
                <a:gd name="T64" fmla="*/ 202 w 42"/>
                <a:gd name="T65" fmla="*/ 50 h 33"/>
                <a:gd name="T66" fmla="*/ 186 w 42"/>
                <a:gd name="T67" fmla="*/ 37 h 33"/>
                <a:gd name="T68" fmla="*/ 167 w 42"/>
                <a:gd name="T69" fmla="*/ 37 h 33"/>
                <a:gd name="T70" fmla="*/ 155 w 42"/>
                <a:gd name="T71" fmla="*/ 37 h 33"/>
                <a:gd name="T72" fmla="*/ 146 w 42"/>
                <a:gd name="T73" fmla="*/ 58 h 33"/>
                <a:gd name="T74" fmla="*/ 136 w 42"/>
                <a:gd name="T75" fmla="*/ 77 h 33"/>
                <a:gd name="T76" fmla="*/ 136 w 42"/>
                <a:gd name="T77" fmla="*/ 107 h 33"/>
                <a:gd name="T78" fmla="*/ 136 w 42"/>
                <a:gd name="T79" fmla="*/ 211 h 33"/>
                <a:gd name="T80" fmla="*/ 104 w 42"/>
                <a:gd name="T81" fmla="*/ 211 h 33"/>
                <a:gd name="T82" fmla="*/ 104 w 42"/>
                <a:gd name="T83" fmla="*/ 107 h 33"/>
                <a:gd name="T84" fmla="*/ 104 w 42"/>
                <a:gd name="T85" fmla="*/ 77 h 33"/>
                <a:gd name="T86" fmla="*/ 95 w 42"/>
                <a:gd name="T87" fmla="*/ 58 h 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"/>
                <a:gd name="T133" fmla="*/ 0 h 33"/>
                <a:gd name="T134" fmla="*/ 42 w 42"/>
                <a:gd name="T135" fmla="*/ 33 h 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" h="33">
                  <a:moveTo>
                    <a:pt x="17" y="9"/>
                  </a:moveTo>
                  <a:lnTo>
                    <a:pt x="15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2" y="14"/>
                  </a:lnTo>
                  <a:lnTo>
                    <a:pt x="42" y="33"/>
                  </a:lnTo>
                  <a:lnTo>
                    <a:pt x="36" y="33"/>
                  </a:lnTo>
                  <a:lnTo>
                    <a:pt x="36" y="14"/>
                  </a:lnTo>
                  <a:lnTo>
                    <a:pt x="36" y="11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7" y="6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4" y="33"/>
                  </a:lnTo>
                  <a:lnTo>
                    <a:pt x="18" y="33"/>
                  </a:lnTo>
                  <a:lnTo>
                    <a:pt x="18" y="17"/>
                  </a:lnTo>
                  <a:lnTo>
                    <a:pt x="18" y="12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1" name="Freeform 28"/>
            <p:cNvSpPr>
              <a:spLocks noEditPoints="1"/>
            </p:cNvSpPr>
            <p:nvPr/>
          </p:nvSpPr>
          <p:spPr bwMode="auto">
            <a:xfrm>
              <a:off x="976" y="366"/>
              <a:ext cx="38" cy="38"/>
            </a:xfrm>
            <a:custGeom>
              <a:avLst/>
              <a:gdLst>
                <a:gd name="T0" fmla="*/ 28 w 33"/>
                <a:gd name="T1" fmla="*/ 183 h 33"/>
                <a:gd name="T2" fmla="*/ 3 w 33"/>
                <a:gd name="T3" fmla="*/ 164 h 33"/>
                <a:gd name="T4" fmla="*/ 1 w 33"/>
                <a:gd name="T5" fmla="*/ 135 h 33"/>
                <a:gd name="T6" fmla="*/ 0 w 33"/>
                <a:gd name="T7" fmla="*/ 107 h 33"/>
                <a:gd name="T8" fmla="*/ 1 w 33"/>
                <a:gd name="T9" fmla="*/ 89 h 33"/>
                <a:gd name="T10" fmla="*/ 1 w 33"/>
                <a:gd name="T11" fmla="*/ 70 h 33"/>
                <a:gd name="T12" fmla="*/ 3 w 33"/>
                <a:gd name="T13" fmla="*/ 50 h 33"/>
                <a:gd name="T14" fmla="*/ 28 w 33"/>
                <a:gd name="T15" fmla="*/ 32 h 33"/>
                <a:gd name="T16" fmla="*/ 43 w 33"/>
                <a:gd name="T17" fmla="*/ 3 h 33"/>
                <a:gd name="T18" fmla="*/ 67 w 33"/>
                <a:gd name="T19" fmla="*/ 2 h 33"/>
                <a:gd name="T20" fmla="*/ 81 w 33"/>
                <a:gd name="T21" fmla="*/ 0 h 33"/>
                <a:gd name="T22" fmla="*/ 102 w 33"/>
                <a:gd name="T23" fmla="*/ 0 h 33"/>
                <a:gd name="T24" fmla="*/ 120 w 33"/>
                <a:gd name="T25" fmla="*/ 0 h 33"/>
                <a:gd name="T26" fmla="*/ 135 w 33"/>
                <a:gd name="T27" fmla="*/ 2 h 33"/>
                <a:gd name="T28" fmla="*/ 155 w 33"/>
                <a:gd name="T29" fmla="*/ 2 h 33"/>
                <a:gd name="T30" fmla="*/ 165 w 33"/>
                <a:gd name="T31" fmla="*/ 32 h 33"/>
                <a:gd name="T32" fmla="*/ 165 w 33"/>
                <a:gd name="T33" fmla="*/ 2 h 33"/>
                <a:gd name="T34" fmla="*/ 211 w 33"/>
                <a:gd name="T35" fmla="*/ 2 h 33"/>
                <a:gd name="T36" fmla="*/ 211 w 33"/>
                <a:gd name="T37" fmla="*/ 211 h 33"/>
                <a:gd name="T38" fmla="*/ 165 w 33"/>
                <a:gd name="T39" fmla="*/ 211 h 33"/>
                <a:gd name="T40" fmla="*/ 165 w 33"/>
                <a:gd name="T41" fmla="*/ 183 h 33"/>
                <a:gd name="T42" fmla="*/ 155 w 33"/>
                <a:gd name="T43" fmla="*/ 205 h 33"/>
                <a:gd name="T44" fmla="*/ 135 w 33"/>
                <a:gd name="T45" fmla="*/ 211 h 33"/>
                <a:gd name="T46" fmla="*/ 120 w 33"/>
                <a:gd name="T47" fmla="*/ 211 h 33"/>
                <a:gd name="T48" fmla="*/ 102 w 33"/>
                <a:gd name="T49" fmla="*/ 211 h 33"/>
                <a:gd name="T50" fmla="*/ 77 w 33"/>
                <a:gd name="T51" fmla="*/ 211 h 33"/>
                <a:gd name="T52" fmla="*/ 58 w 33"/>
                <a:gd name="T53" fmla="*/ 205 h 33"/>
                <a:gd name="T54" fmla="*/ 28 w 33"/>
                <a:gd name="T55" fmla="*/ 183 h 33"/>
                <a:gd name="T56" fmla="*/ 155 w 33"/>
                <a:gd name="T57" fmla="*/ 58 h 33"/>
                <a:gd name="T58" fmla="*/ 135 w 33"/>
                <a:gd name="T59" fmla="*/ 50 h 33"/>
                <a:gd name="T60" fmla="*/ 102 w 33"/>
                <a:gd name="T61" fmla="*/ 37 h 33"/>
                <a:gd name="T62" fmla="*/ 81 w 33"/>
                <a:gd name="T63" fmla="*/ 50 h 33"/>
                <a:gd name="T64" fmla="*/ 67 w 33"/>
                <a:gd name="T65" fmla="*/ 58 h 33"/>
                <a:gd name="T66" fmla="*/ 43 w 33"/>
                <a:gd name="T67" fmla="*/ 77 h 33"/>
                <a:gd name="T68" fmla="*/ 43 w 33"/>
                <a:gd name="T69" fmla="*/ 107 h 33"/>
                <a:gd name="T70" fmla="*/ 43 w 33"/>
                <a:gd name="T71" fmla="*/ 135 h 33"/>
                <a:gd name="T72" fmla="*/ 58 w 33"/>
                <a:gd name="T73" fmla="*/ 155 h 33"/>
                <a:gd name="T74" fmla="*/ 81 w 33"/>
                <a:gd name="T75" fmla="*/ 165 h 33"/>
                <a:gd name="T76" fmla="*/ 102 w 33"/>
                <a:gd name="T77" fmla="*/ 165 h 33"/>
                <a:gd name="T78" fmla="*/ 135 w 33"/>
                <a:gd name="T79" fmla="*/ 165 h 33"/>
                <a:gd name="T80" fmla="*/ 155 w 33"/>
                <a:gd name="T81" fmla="*/ 155 h 33"/>
                <a:gd name="T82" fmla="*/ 159 w 33"/>
                <a:gd name="T83" fmla="*/ 135 h 33"/>
                <a:gd name="T84" fmla="*/ 165 w 33"/>
                <a:gd name="T85" fmla="*/ 107 h 33"/>
                <a:gd name="T86" fmla="*/ 159 w 33"/>
                <a:gd name="T87" fmla="*/ 77 h 33"/>
                <a:gd name="T88" fmla="*/ 155 w 33"/>
                <a:gd name="T89" fmla="*/ 58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33"/>
                <a:gd name="T137" fmla="*/ 33 w 33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33">
                  <a:moveTo>
                    <a:pt x="4" y="29"/>
                  </a:moveTo>
                  <a:lnTo>
                    <a:pt x="3" y="26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3" y="33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4" y="32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4" y="29"/>
                  </a:lnTo>
                  <a:close/>
                  <a:moveTo>
                    <a:pt x="24" y="9"/>
                  </a:moveTo>
                  <a:lnTo>
                    <a:pt x="21" y="8"/>
                  </a:lnTo>
                  <a:lnTo>
                    <a:pt x="16" y="6"/>
                  </a:lnTo>
                  <a:lnTo>
                    <a:pt x="13" y="8"/>
                  </a:lnTo>
                  <a:lnTo>
                    <a:pt x="10" y="9"/>
                  </a:lnTo>
                  <a:lnTo>
                    <a:pt x="7" y="12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9" y="24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21" y="27"/>
                  </a:lnTo>
                  <a:lnTo>
                    <a:pt x="24" y="24"/>
                  </a:lnTo>
                  <a:lnTo>
                    <a:pt x="25" y="21"/>
                  </a:lnTo>
                  <a:lnTo>
                    <a:pt x="27" y="17"/>
                  </a:lnTo>
                  <a:lnTo>
                    <a:pt x="25" y="12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2" name="Freeform 29"/>
            <p:cNvSpPr>
              <a:spLocks/>
            </p:cNvSpPr>
            <p:nvPr/>
          </p:nvSpPr>
          <p:spPr bwMode="auto">
            <a:xfrm>
              <a:off x="1021" y="357"/>
              <a:ext cx="15" cy="48"/>
            </a:xfrm>
            <a:custGeom>
              <a:avLst/>
              <a:gdLst>
                <a:gd name="T0" fmla="*/ 28 w 13"/>
                <a:gd name="T1" fmla="*/ 83 h 42"/>
                <a:gd name="T2" fmla="*/ 0 w 13"/>
                <a:gd name="T3" fmla="*/ 83 h 42"/>
                <a:gd name="T4" fmla="*/ 0 w 13"/>
                <a:gd name="T5" fmla="*/ 64 h 42"/>
                <a:gd name="T6" fmla="*/ 28 w 13"/>
                <a:gd name="T7" fmla="*/ 64 h 42"/>
                <a:gd name="T8" fmla="*/ 28 w 13"/>
                <a:gd name="T9" fmla="*/ 0 h 42"/>
                <a:gd name="T10" fmla="*/ 67 w 13"/>
                <a:gd name="T11" fmla="*/ 0 h 42"/>
                <a:gd name="T12" fmla="*/ 67 w 13"/>
                <a:gd name="T13" fmla="*/ 64 h 42"/>
                <a:gd name="T14" fmla="*/ 84 w 13"/>
                <a:gd name="T15" fmla="*/ 64 h 42"/>
                <a:gd name="T16" fmla="*/ 84 w 13"/>
                <a:gd name="T17" fmla="*/ 83 h 42"/>
                <a:gd name="T18" fmla="*/ 67 w 13"/>
                <a:gd name="T19" fmla="*/ 83 h 42"/>
                <a:gd name="T20" fmla="*/ 67 w 13"/>
                <a:gd name="T21" fmla="*/ 238 h 42"/>
                <a:gd name="T22" fmla="*/ 28 w 13"/>
                <a:gd name="T23" fmla="*/ 238 h 42"/>
                <a:gd name="T24" fmla="*/ 28 w 13"/>
                <a:gd name="T25" fmla="*/ 83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42"/>
                <a:gd name="T41" fmla="*/ 13 w 1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42">
                  <a:moveTo>
                    <a:pt x="4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3" y="15"/>
                  </a:lnTo>
                  <a:lnTo>
                    <a:pt x="10" y="15"/>
                  </a:lnTo>
                  <a:lnTo>
                    <a:pt x="10" y="42"/>
                  </a:lnTo>
                  <a:lnTo>
                    <a:pt x="4" y="42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3" name="Freeform 30"/>
            <p:cNvSpPr>
              <a:spLocks noEditPoints="1"/>
            </p:cNvSpPr>
            <p:nvPr/>
          </p:nvSpPr>
          <p:spPr bwMode="auto">
            <a:xfrm>
              <a:off x="1045" y="357"/>
              <a:ext cx="4" cy="48"/>
            </a:xfrm>
            <a:custGeom>
              <a:avLst/>
              <a:gdLst>
                <a:gd name="T0" fmla="*/ 0 w 6"/>
                <a:gd name="T1" fmla="*/ 64 h 42"/>
                <a:gd name="T2" fmla="*/ 1 w 6"/>
                <a:gd name="T3" fmla="*/ 64 h 42"/>
                <a:gd name="T4" fmla="*/ 1 w 6"/>
                <a:gd name="T5" fmla="*/ 238 h 42"/>
                <a:gd name="T6" fmla="*/ 0 w 6"/>
                <a:gd name="T7" fmla="*/ 238 h 42"/>
                <a:gd name="T8" fmla="*/ 0 w 6"/>
                <a:gd name="T9" fmla="*/ 64 h 42"/>
                <a:gd name="T10" fmla="*/ 0 w 6"/>
                <a:gd name="T11" fmla="*/ 33 h 42"/>
                <a:gd name="T12" fmla="*/ 0 w 6"/>
                <a:gd name="T13" fmla="*/ 0 h 42"/>
                <a:gd name="T14" fmla="*/ 1 w 6"/>
                <a:gd name="T15" fmla="*/ 0 h 42"/>
                <a:gd name="T16" fmla="*/ 1 w 6"/>
                <a:gd name="T17" fmla="*/ 33 h 42"/>
                <a:gd name="T18" fmla="*/ 0 w 6"/>
                <a:gd name="T19" fmla="*/ 33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2"/>
                <a:gd name="T32" fmla="*/ 6 w 6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2">
                  <a:moveTo>
                    <a:pt x="0" y="11"/>
                  </a:moveTo>
                  <a:lnTo>
                    <a:pt x="6" y="11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11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4" name="Freeform 31"/>
            <p:cNvSpPr>
              <a:spLocks noEditPoints="1"/>
            </p:cNvSpPr>
            <p:nvPr/>
          </p:nvSpPr>
          <p:spPr bwMode="auto">
            <a:xfrm>
              <a:off x="1060" y="366"/>
              <a:ext cx="38" cy="38"/>
            </a:xfrm>
            <a:custGeom>
              <a:avLst/>
              <a:gdLst>
                <a:gd name="T0" fmla="*/ 0 w 32"/>
                <a:gd name="T1" fmla="*/ 70 h 33"/>
                <a:gd name="T2" fmla="*/ 2 w 32"/>
                <a:gd name="T3" fmla="*/ 50 h 33"/>
                <a:gd name="T4" fmla="*/ 46 w 32"/>
                <a:gd name="T5" fmla="*/ 32 h 33"/>
                <a:gd name="T6" fmla="*/ 55 w 32"/>
                <a:gd name="T7" fmla="*/ 3 h 33"/>
                <a:gd name="T8" fmla="*/ 85 w 32"/>
                <a:gd name="T9" fmla="*/ 2 h 33"/>
                <a:gd name="T10" fmla="*/ 108 w 32"/>
                <a:gd name="T11" fmla="*/ 0 h 33"/>
                <a:gd name="T12" fmla="*/ 152 w 32"/>
                <a:gd name="T13" fmla="*/ 0 h 33"/>
                <a:gd name="T14" fmla="*/ 180 w 32"/>
                <a:gd name="T15" fmla="*/ 0 h 33"/>
                <a:gd name="T16" fmla="*/ 201 w 32"/>
                <a:gd name="T17" fmla="*/ 2 h 33"/>
                <a:gd name="T18" fmla="*/ 214 w 32"/>
                <a:gd name="T19" fmla="*/ 3 h 33"/>
                <a:gd name="T20" fmla="*/ 251 w 32"/>
                <a:gd name="T21" fmla="*/ 32 h 33"/>
                <a:gd name="T22" fmla="*/ 261 w 32"/>
                <a:gd name="T23" fmla="*/ 50 h 33"/>
                <a:gd name="T24" fmla="*/ 284 w 32"/>
                <a:gd name="T25" fmla="*/ 70 h 33"/>
                <a:gd name="T26" fmla="*/ 298 w 32"/>
                <a:gd name="T27" fmla="*/ 89 h 33"/>
                <a:gd name="T28" fmla="*/ 298 w 32"/>
                <a:gd name="T29" fmla="*/ 107 h 33"/>
                <a:gd name="T30" fmla="*/ 298 w 32"/>
                <a:gd name="T31" fmla="*/ 123 h 33"/>
                <a:gd name="T32" fmla="*/ 284 w 32"/>
                <a:gd name="T33" fmla="*/ 142 h 33"/>
                <a:gd name="T34" fmla="*/ 261 w 32"/>
                <a:gd name="T35" fmla="*/ 164 h 33"/>
                <a:gd name="T36" fmla="*/ 251 w 32"/>
                <a:gd name="T37" fmla="*/ 183 h 33"/>
                <a:gd name="T38" fmla="*/ 214 w 32"/>
                <a:gd name="T39" fmla="*/ 189 h 33"/>
                <a:gd name="T40" fmla="*/ 201 w 32"/>
                <a:gd name="T41" fmla="*/ 205 h 33"/>
                <a:gd name="T42" fmla="*/ 169 w 32"/>
                <a:gd name="T43" fmla="*/ 211 h 33"/>
                <a:gd name="T44" fmla="*/ 142 w 32"/>
                <a:gd name="T45" fmla="*/ 211 h 33"/>
                <a:gd name="T46" fmla="*/ 108 w 32"/>
                <a:gd name="T47" fmla="*/ 211 h 33"/>
                <a:gd name="T48" fmla="*/ 85 w 32"/>
                <a:gd name="T49" fmla="*/ 205 h 33"/>
                <a:gd name="T50" fmla="*/ 55 w 32"/>
                <a:gd name="T51" fmla="*/ 189 h 33"/>
                <a:gd name="T52" fmla="*/ 46 w 32"/>
                <a:gd name="T53" fmla="*/ 183 h 33"/>
                <a:gd name="T54" fmla="*/ 2 w 32"/>
                <a:gd name="T55" fmla="*/ 164 h 33"/>
                <a:gd name="T56" fmla="*/ 0 w 32"/>
                <a:gd name="T57" fmla="*/ 142 h 33"/>
                <a:gd name="T58" fmla="*/ 0 w 32"/>
                <a:gd name="T59" fmla="*/ 123 h 33"/>
                <a:gd name="T60" fmla="*/ 0 w 32"/>
                <a:gd name="T61" fmla="*/ 107 h 33"/>
                <a:gd name="T62" fmla="*/ 0 w 32"/>
                <a:gd name="T63" fmla="*/ 89 h 33"/>
                <a:gd name="T64" fmla="*/ 0 w 32"/>
                <a:gd name="T65" fmla="*/ 70 h 33"/>
                <a:gd name="T66" fmla="*/ 85 w 32"/>
                <a:gd name="T67" fmla="*/ 155 h 33"/>
                <a:gd name="T68" fmla="*/ 108 w 32"/>
                <a:gd name="T69" fmla="*/ 165 h 33"/>
                <a:gd name="T70" fmla="*/ 142 w 32"/>
                <a:gd name="T71" fmla="*/ 165 h 33"/>
                <a:gd name="T72" fmla="*/ 180 w 32"/>
                <a:gd name="T73" fmla="*/ 165 h 33"/>
                <a:gd name="T74" fmla="*/ 211 w 32"/>
                <a:gd name="T75" fmla="*/ 155 h 33"/>
                <a:gd name="T76" fmla="*/ 214 w 32"/>
                <a:gd name="T77" fmla="*/ 135 h 33"/>
                <a:gd name="T78" fmla="*/ 243 w 32"/>
                <a:gd name="T79" fmla="*/ 107 h 33"/>
                <a:gd name="T80" fmla="*/ 214 w 32"/>
                <a:gd name="T81" fmla="*/ 77 h 33"/>
                <a:gd name="T82" fmla="*/ 211 w 32"/>
                <a:gd name="T83" fmla="*/ 58 h 33"/>
                <a:gd name="T84" fmla="*/ 180 w 32"/>
                <a:gd name="T85" fmla="*/ 50 h 33"/>
                <a:gd name="T86" fmla="*/ 142 w 32"/>
                <a:gd name="T87" fmla="*/ 37 h 33"/>
                <a:gd name="T88" fmla="*/ 108 w 32"/>
                <a:gd name="T89" fmla="*/ 50 h 33"/>
                <a:gd name="T90" fmla="*/ 85 w 32"/>
                <a:gd name="T91" fmla="*/ 58 h 33"/>
                <a:gd name="T92" fmla="*/ 55 w 32"/>
                <a:gd name="T93" fmla="*/ 77 h 33"/>
                <a:gd name="T94" fmla="*/ 55 w 32"/>
                <a:gd name="T95" fmla="*/ 107 h 33"/>
                <a:gd name="T96" fmla="*/ 55 w 32"/>
                <a:gd name="T97" fmla="*/ 135 h 33"/>
                <a:gd name="T98" fmla="*/ 85 w 32"/>
                <a:gd name="T99" fmla="*/ 155 h 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"/>
                <a:gd name="T151" fmla="*/ 0 h 33"/>
                <a:gd name="T152" fmla="*/ 32 w 32"/>
                <a:gd name="T153" fmla="*/ 33 h 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" h="33">
                  <a:moveTo>
                    <a:pt x="0" y="11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7" y="5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30" y="23"/>
                  </a:lnTo>
                  <a:lnTo>
                    <a:pt x="29" y="26"/>
                  </a:lnTo>
                  <a:lnTo>
                    <a:pt x="27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6" y="30"/>
                  </a:lnTo>
                  <a:lnTo>
                    <a:pt x="5" y="29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close/>
                  <a:moveTo>
                    <a:pt x="9" y="24"/>
                  </a:moveTo>
                  <a:lnTo>
                    <a:pt x="12" y="27"/>
                  </a:lnTo>
                  <a:lnTo>
                    <a:pt x="15" y="27"/>
                  </a:lnTo>
                  <a:lnTo>
                    <a:pt x="20" y="27"/>
                  </a:lnTo>
                  <a:lnTo>
                    <a:pt x="23" y="24"/>
                  </a:lnTo>
                  <a:lnTo>
                    <a:pt x="24" y="21"/>
                  </a:lnTo>
                  <a:lnTo>
                    <a:pt x="26" y="17"/>
                  </a:lnTo>
                  <a:lnTo>
                    <a:pt x="24" y="12"/>
                  </a:lnTo>
                  <a:lnTo>
                    <a:pt x="23" y="9"/>
                  </a:lnTo>
                  <a:lnTo>
                    <a:pt x="20" y="8"/>
                  </a:lnTo>
                  <a:lnTo>
                    <a:pt x="15" y="6"/>
                  </a:lnTo>
                  <a:lnTo>
                    <a:pt x="12" y="8"/>
                  </a:lnTo>
                  <a:lnTo>
                    <a:pt x="9" y="9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5" name="Freeform 32"/>
            <p:cNvSpPr>
              <a:spLocks/>
            </p:cNvSpPr>
            <p:nvPr/>
          </p:nvSpPr>
          <p:spPr bwMode="auto">
            <a:xfrm>
              <a:off x="1104" y="366"/>
              <a:ext cx="30" cy="38"/>
            </a:xfrm>
            <a:custGeom>
              <a:avLst/>
              <a:gdLst>
                <a:gd name="T0" fmla="*/ 0 w 26"/>
                <a:gd name="T1" fmla="*/ 211 h 33"/>
                <a:gd name="T2" fmla="*/ 0 w 26"/>
                <a:gd name="T3" fmla="*/ 2 h 33"/>
                <a:gd name="T4" fmla="*/ 37 w 26"/>
                <a:gd name="T5" fmla="*/ 2 h 33"/>
                <a:gd name="T6" fmla="*/ 37 w 26"/>
                <a:gd name="T7" fmla="*/ 3 h 33"/>
                <a:gd name="T8" fmla="*/ 50 w 26"/>
                <a:gd name="T9" fmla="*/ 2 h 33"/>
                <a:gd name="T10" fmla="*/ 58 w 26"/>
                <a:gd name="T11" fmla="*/ 2 h 33"/>
                <a:gd name="T12" fmla="*/ 77 w 26"/>
                <a:gd name="T13" fmla="*/ 0 h 33"/>
                <a:gd name="T14" fmla="*/ 89 w 26"/>
                <a:gd name="T15" fmla="*/ 0 h 33"/>
                <a:gd name="T16" fmla="*/ 112 w 26"/>
                <a:gd name="T17" fmla="*/ 0 h 33"/>
                <a:gd name="T18" fmla="*/ 129 w 26"/>
                <a:gd name="T19" fmla="*/ 2 h 33"/>
                <a:gd name="T20" fmla="*/ 149 w 26"/>
                <a:gd name="T21" fmla="*/ 32 h 33"/>
                <a:gd name="T22" fmla="*/ 158 w 26"/>
                <a:gd name="T23" fmla="*/ 37 h 33"/>
                <a:gd name="T24" fmla="*/ 164 w 26"/>
                <a:gd name="T25" fmla="*/ 70 h 33"/>
                <a:gd name="T26" fmla="*/ 164 w 26"/>
                <a:gd name="T27" fmla="*/ 93 h 33"/>
                <a:gd name="T28" fmla="*/ 164 w 26"/>
                <a:gd name="T29" fmla="*/ 211 h 33"/>
                <a:gd name="T30" fmla="*/ 129 w 26"/>
                <a:gd name="T31" fmla="*/ 211 h 33"/>
                <a:gd name="T32" fmla="*/ 129 w 26"/>
                <a:gd name="T33" fmla="*/ 93 h 33"/>
                <a:gd name="T34" fmla="*/ 129 w 26"/>
                <a:gd name="T35" fmla="*/ 77 h 33"/>
                <a:gd name="T36" fmla="*/ 119 w 26"/>
                <a:gd name="T37" fmla="*/ 58 h 33"/>
                <a:gd name="T38" fmla="*/ 112 w 26"/>
                <a:gd name="T39" fmla="*/ 50 h 33"/>
                <a:gd name="T40" fmla="*/ 89 w 26"/>
                <a:gd name="T41" fmla="*/ 37 h 33"/>
                <a:gd name="T42" fmla="*/ 58 w 26"/>
                <a:gd name="T43" fmla="*/ 50 h 33"/>
                <a:gd name="T44" fmla="*/ 50 w 26"/>
                <a:gd name="T45" fmla="*/ 58 h 33"/>
                <a:gd name="T46" fmla="*/ 37 w 26"/>
                <a:gd name="T47" fmla="*/ 77 h 33"/>
                <a:gd name="T48" fmla="*/ 37 w 26"/>
                <a:gd name="T49" fmla="*/ 117 h 33"/>
                <a:gd name="T50" fmla="*/ 37 w 26"/>
                <a:gd name="T51" fmla="*/ 211 h 33"/>
                <a:gd name="T52" fmla="*/ 0 w 26"/>
                <a:gd name="T53" fmla="*/ 211 h 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"/>
                <a:gd name="T82" fmla="*/ 0 h 33"/>
                <a:gd name="T83" fmla="*/ 26 w 26"/>
                <a:gd name="T84" fmla="*/ 33 h 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" h="33">
                  <a:moveTo>
                    <a:pt x="0" y="33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9" y="8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6" name="Freeform 33"/>
            <p:cNvSpPr>
              <a:spLocks/>
            </p:cNvSpPr>
            <p:nvPr/>
          </p:nvSpPr>
          <p:spPr bwMode="auto">
            <a:xfrm>
              <a:off x="1165" y="357"/>
              <a:ext cx="26" cy="48"/>
            </a:xfrm>
            <a:custGeom>
              <a:avLst/>
              <a:gdLst>
                <a:gd name="T0" fmla="*/ 0 w 21"/>
                <a:gd name="T1" fmla="*/ 238 h 42"/>
                <a:gd name="T2" fmla="*/ 0 w 21"/>
                <a:gd name="T3" fmla="*/ 0 h 42"/>
                <a:gd name="T4" fmla="*/ 343 w 21"/>
                <a:gd name="T5" fmla="*/ 0 h 42"/>
                <a:gd name="T6" fmla="*/ 343 w 21"/>
                <a:gd name="T7" fmla="*/ 33 h 42"/>
                <a:gd name="T8" fmla="*/ 95 w 21"/>
                <a:gd name="T9" fmla="*/ 33 h 42"/>
                <a:gd name="T10" fmla="*/ 95 w 21"/>
                <a:gd name="T11" fmla="*/ 104 h 42"/>
                <a:gd name="T12" fmla="*/ 343 w 21"/>
                <a:gd name="T13" fmla="*/ 104 h 42"/>
                <a:gd name="T14" fmla="*/ 343 w 21"/>
                <a:gd name="T15" fmla="*/ 136 h 42"/>
                <a:gd name="T16" fmla="*/ 95 w 21"/>
                <a:gd name="T17" fmla="*/ 136 h 42"/>
                <a:gd name="T18" fmla="*/ 95 w 21"/>
                <a:gd name="T19" fmla="*/ 207 h 42"/>
                <a:gd name="T20" fmla="*/ 343 w 21"/>
                <a:gd name="T21" fmla="*/ 207 h 42"/>
                <a:gd name="T22" fmla="*/ 343 w 21"/>
                <a:gd name="T23" fmla="*/ 238 h 42"/>
                <a:gd name="T24" fmla="*/ 0 w 21"/>
                <a:gd name="T25" fmla="*/ 238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42"/>
                <a:gd name="T41" fmla="*/ 21 w 2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42">
                  <a:moveTo>
                    <a:pt x="0" y="4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21" y="18"/>
                  </a:lnTo>
                  <a:lnTo>
                    <a:pt x="21" y="2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21" y="36"/>
                  </a:lnTo>
                  <a:lnTo>
                    <a:pt x="21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7" name="Freeform 34"/>
            <p:cNvSpPr>
              <a:spLocks/>
            </p:cNvSpPr>
            <p:nvPr/>
          </p:nvSpPr>
          <p:spPr bwMode="auto">
            <a:xfrm>
              <a:off x="1197" y="366"/>
              <a:ext cx="30" cy="38"/>
            </a:xfrm>
            <a:custGeom>
              <a:avLst/>
              <a:gdLst>
                <a:gd name="T0" fmla="*/ 0 w 26"/>
                <a:gd name="T1" fmla="*/ 211 h 33"/>
                <a:gd name="T2" fmla="*/ 0 w 26"/>
                <a:gd name="T3" fmla="*/ 2 h 33"/>
                <a:gd name="T4" fmla="*/ 37 w 26"/>
                <a:gd name="T5" fmla="*/ 2 h 33"/>
                <a:gd name="T6" fmla="*/ 37 w 26"/>
                <a:gd name="T7" fmla="*/ 3 h 33"/>
                <a:gd name="T8" fmla="*/ 50 w 26"/>
                <a:gd name="T9" fmla="*/ 2 h 33"/>
                <a:gd name="T10" fmla="*/ 73 w 26"/>
                <a:gd name="T11" fmla="*/ 2 h 33"/>
                <a:gd name="T12" fmla="*/ 77 w 26"/>
                <a:gd name="T13" fmla="*/ 0 h 33"/>
                <a:gd name="T14" fmla="*/ 89 w 26"/>
                <a:gd name="T15" fmla="*/ 0 h 33"/>
                <a:gd name="T16" fmla="*/ 119 w 26"/>
                <a:gd name="T17" fmla="*/ 0 h 33"/>
                <a:gd name="T18" fmla="*/ 137 w 26"/>
                <a:gd name="T19" fmla="*/ 2 h 33"/>
                <a:gd name="T20" fmla="*/ 149 w 26"/>
                <a:gd name="T21" fmla="*/ 32 h 33"/>
                <a:gd name="T22" fmla="*/ 158 w 26"/>
                <a:gd name="T23" fmla="*/ 37 h 33"/>
                <a:gd name="T24" fmla="*/ 164 w 26"/>
                <a:gd name="T25" fmla="*/ 70 h 33"/>
                <a:gd name="T26" fmla="*/ 164 w 26"/>
                <a:gd name="T27" fmla="*/ 93 h 33"/>
                <a:gd name="T28" fmla="*/ 164 w 26"/>
                <a:gd name="T29" fmla="*/ 211 h 33"/>
                <a:gd name="T30" fmla="*/ 129 w 26"/>
                <a:gd name="T31" fmla="*/ 211 h 33"/>
                <a:gd name="T32" fmla="*/ 129 w 26"/>
                <a:gd name="T33" fmla="*/ 93 h 33"/>
                <a:gd name="T34" fmla="*/ 129 w 26"/>
                <a:gd name="T35" fmla="*/ 77 h 33"/>
                <a:gd name="T36" fmla="*/ 119 w 26"/>
                <a:gd name="T37" fmla="*/ 58 h 33"/>
                <a:gd name="T38" fmla="*/ 112 w 26"/>
                <a:gd name="T39" fmla="*/ 50 h 33"/>
                <a:gd name="T40" fmla="*/ 89 w 26"/>
                <a:gd name="T41" fmla="*/ 37 h 33"/>
                <a:gd name="T42" fmla="*/ 58 w 26"/>
                <a:gd name="T43" fmla="*/ 50 h 33"/>
                <a:gd name="T44" fmla="*/ 50 w 26"/>
                <a:gd name="T45" fmla="*/ 58 h 33"/>
                <a:gd name="T46" fmla="*/ 37 w 26"/>
                <a:gd name="T47" fmla="*/ 77 h 33"/>
                <a:gd name="T48" fmla="*/ 37 w 26"/>
                <a:gd name="T49" fmla="*/ 117 h 33"/>
                <a:gd name="T50" fmla="*/ 37 w 26"/>
                <a:gd name="T51" fmla="*/ 211 h 33"/>
                <a:gd name="T52" fmla="*/ 0 w 26"/>
                <a:gd name="T53" fmla="*/ 211 h 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"/>
                <a:gd name="T82" fmla="*/ 0 h 33"/>
                <a:gd name="T83" fmla="*/ 26 w 26"/>
                <a:gd name="T84" fmla="*/ 33 h 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" h="33">
                  <a:moveTo>
                    <a:pt x="0" y="33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9" y="8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8" name="Freeform 35"/>
            <p:cNvSpPr>
              <a:spLocks noEditPoints="1"/>
            </p:cNvSpPr>
            <p:nvPr/>
          </p:nvSpPr>
          <p:spPr bwMode="auto">
            <a:xfrm>
              <a:off x="1235" y="366"/>
              <a:ext cx="35" cy="48"/>
            </a:xfrm>
            <a:custGeom>
              <a:avLst/>
              <a:gdLst>
                <a:gd name="T0" fmla="*/ 26 w 32"/>
                <a:gd name="T1" fmla="*/ 262 h 41"/>
                <a:gd name="T2" fmla="*/ 28 w 32"/>
                <a:gd name="T3" fmla="*/ 262 h 41"/>
                <a:gd name="T4" fmla="*/ 34 w 32"/>
                <a:gd name="T5" fmla="*/ 272 h 41"/>
                <a:gd name="T6" fmla="*/ 44 w 32"/>
                <a:gd name="T7" fmla="*/ 274 h 41"/>
                <a:gd name="T8" fmla="*/ 56 w 32"/>
                <a:gd name="T9" fmla="*/ 274 h 41"/>
                <a:gd name="T10" fmla="*/ 62 w 32"/>
                <a:gd name="T11" fmla="*/ 272 h 41"/>
                <a:gd name="T12" fmla="*/ 73 w 32"/>
                <a:gd name="T13" fmla="*/ 262 h 41"/>
                <a:gd name="T14" fmla="*/ 74 w 32"/>
                <a:gd name="T15" fmla="*/ 232 h 41"/>
                <a:gd name="T16" fmla="*/ 81 w 32"/>
                <a:gd name="T17" fmla="*/ 208 h 41"/>
                <a:gd name="T18" fmla="*/ 74 w 32"/>
                <a:gd name="T19" fmla="*/ 227 h 41"/>
                <a:gd name="T20" fmla="*/ 67 w 32"/>
                <a:gd name="T21" fmla="*/ 232 h 41"/>
                <a:gd name="T22" fmla="*/ 57 w 32"/>
                <a:gd name="T23" fmla="*/ 232 h 41"/>
                <a:gd name="T24" fmla="*/ 48 w 32"/>
                <a:gd name="T25" fmla="*/ 232 h 41"/>
                <a:gd name="T26" fmla="*/ 37 w 32"/>
                <a:gd name="T27" fmla="*/ 232 h 41"/>
                <a:gd name="T28" fmla="*/ 26 w 32"/>
                <a:gd name="T29" fmla="*/ 227 h 41"/>
                <a:gd name="T30" fmla="*/ 5 w 32"/>
                <a:gd name="T31" fmla="*/ 198 h 41"/>
                <a:gd name="T32" fmla="*/ 3 w 32"/>
                <a:gd name="T33" fmla="*/ 178 h 41"/>
                <a:gd name="T34" fmla="*/ 2 w 32"/>
                <a:gd name="T35" fmla="*/ 152 h 41"/>
                <a:gd name="T36" fmla="*/ 0 w 32"/>
                <a:gd name="T37" fmla="*/ 121 h 41"/>
                <a:gd name="T38" fmla="*/ 2 w 32"/>
                <a:gd name="T39" fmla="*/ 90 h 41"/>
                <a:gd name="T40" fmla="*/ 2 w 32"/>
                <a:gd name="T41" fmla="*/ 75 h 41"/>
                <a:gd name="T42" fmla="*/ 3 w 32"/>
                <a:gd name="T43" fmla="*/ 47 h 41"/>
                <a:gd name="T44" fmla="*/ 5 w 32"/>
                <a:gd name="T45" fmla="*/ 40 h 41"/>
                <a:gd name="T46" fmla="*/ 26 w 32"/>
                <a:gd name="T47" fmla="*/ 2 h 41"/>
                <a:gd name="T48" fmla="*/ 28 w 32"/>
                <a:gd name="T49" fmla="*/ 2 h 41"/>
                <a:gd name="T50" fmla="*/ 37 w 32"/>
                <a:gd name="T51" fmla="*/ 0 h 41"/>
                <a:gd name="T52" fmla="*/ 48 w 32"/>
                <a:gd name="T53" fmla="*/ 0 h 41"/>
                <a:gd name="T54" fmla="*/ 57 w 32"/>
                <a:gd name="T55" fmla="*/ 0 h 41"/>
                <a:gd name="T56" fmla="*/ 62 w 32"/>
                <a:gd name="T57" fmla="*/ 0 h 41"/>
                <a:gd name="T58" fmla="*/ 73 w 32"/>
                <a:gd name="T59" fmla="*/ 2 h 41"/>
                <a:gd name="T60" fmla="*/ 81 w 32"/>
                <a:gd name="T61" fmla="*/ 29 h 41"/>
                <a:gd name="T62" fmla="*/ 81 w 32"/>
                <a:gd name="T63" fmla="*/ 2 h 41"/>
                <a:gd name="T64" fmla="*/ 103 w 32"/>
                <a:gd name="T65" fmla="*/ 2 h 41"/>
                <a:gd name="T66" fmla="*/ 103 w 32"/>
                <a:gd name="T67" fmla="*/ 198 h 41"/>
                <a:gd name="T68" fmla="*/ 95 w 32"/>
                <a:gd name="T69" fmla="*/ 232 h 41"/>
                <a:gd name="T70" fmla="*/ 95 w 32"/>
                <a:gd name="T71" fmla="*/ 262 h 41"/>
                <a:gd name="T72" fmla="*/ 87 w 32"/>
                <a:gd name="T73" fmla="*/ 274 h 41"/>
                <a:gd name="T74" fmla="*/ 74 w 32"/>
                <a:gd name="T75" fmla="*/ 307 h 41"/>
                <a:gd name="T76" fmla="*/ 67 w 32"/>
                <a:gd name="T77" fmla="*/ 318 h 41"/>
                <a:gd name="T78" fmla="*/ 56 w 32"/>
                <a:gd name="T79" fmla="*/ 318 h 41"/>
                <a:gd name="T80" fmla="*/ 37 w 32"/>
                <a:gd name="T81" fmla="*/ 318 h 41"/>
                <a:gd name="T82" fmla="*/ 26 w 32"/>
                <a:gd name="T83" fmla="*/ 307 h 41"/>
                <a:gd name="T84" fmla="*/ 5 w 32"/>
                <a:gd name="T85" fmla="*/ 274 h 41"/>
                <a:gd name="T86" fmla="*/ 2 w 32"/>
                <a:gd name="T87" fmla="*/ 262 h 41"/>
                <a:gd name="T88" fmla="*/ 26 w 32"/>
                <a:gd name="T89" fmla="*/ 262 h 41"/>
                <a:gd name="T90" fmla="*/ 28 w 32"/>
                <a:gd name="T91" fmla="*/ 178 h 41"/>
                <a:gd name="T92" fmla="*/ 37 w 32"/>
                <a:gd name="T93" fmla="*/ 191 h 41"/>
                <a:gd name="T94" fmla="*/ 56 w 32"/>
                <a:gd name="T95" fmla="*/ 191 h 41"/>
                <a:gd name="T96" fmla="*/ 62 w 32"/>
                <a:gd name="T97" fmla="*/ 191 h 41"/>
                <a:gd name="T98" fmla="*/ 73 w 32"/>
                <a:gd name="T99" fmla="*/ 178 h 41"/>
                <a:gd name="T100" fmla="*/ 74 w 32"/>
                <a:gd name="T101" fmla="*/ 152 h 41"/>
                <a:gd name="T102" fmla="*/ 74 w 32"/>
                <a:gd name="T103" fmla="*/ 121 h 41"/>
                <a:gd name="T104" fmla="*/ 74 w 32"/>
                <a:gd name="T105" fmla="*/ 90 h 41"/>
                <a:gd name="T106" fmla="*/ 73 w 32"/>
                <a:gd name="T107" fmla="*/ 75 h 41"/>
                <a:gd name="T108" fmla="*/ 62 w 32"/>
                <a:gd name="T109" fmla="*/ 47 h 41"/>
                <a:gd name="T110" fmla="*/ 48 w 32"/>
                <a:gd name="T111" fmla="*/ 47 h 41"/>
                <a:gd name="T112" fmla="*/ 37 w 32"/>
                <a:gd name="T113" fmla="*/ 47 h 41"/>
                <a:gd name="T114" fmla="*/ 28 w 32"/>
                <a:gd name="T115" fmla="*/ 75 h 41"/>
                <a:gd name="T116" fmla="*/ 26 w 32"/>
                <a:gd name="T117" fmla="*/ 90 h 41"/>
                <a:gd name="T118" fmla="*/ 22 w 32"/>
                <a:gd name="T119" fmla="*/ 121 h 41"/>
                <a:gd name="T120" fmla="*/ 26 w 32"/>
                <a:gd name="T121" fmla="*/ 142 h 41"/>
                <a:gd name="T122" fmla="*/ 28 w 32"/>
                <a:gd name="T123" fmla="*/ 178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"/>
                <a:gd name="T187" fmla="*/ 0 h 41"/>
                <a:gd name="T188" fmla="*/ 32 w 32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" h="41">
                  <a:moveTo>
                    <a:pt x="8" y="33"/>
                  </a:moveTo>
                  <a:lnTo>
                    <a:pt x="9" y="33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20" y="35"/>
                  </a:lnTo>
                  <a:lnTo>
                    <a:pt x="23" y="33"/>
                  </a:lnTo>
                  <a:lnTo>
                    <a:pt x="24" y="30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30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2" y="26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27" y="36"/>
                  </a:lnTo>
                  <a:lnTo>
                    <a:pt x="24" y="39"/>
                  </a:lnTo>
                  <a:lnTo>
                    <a:pt x="21" y="41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8" y="39"/>
                  </a:lnTo>
                  <a:lnTo>
                    <a:pt x="5" y="36"/>
                  </a:lnTo>
                  <a:lnTo>
                    <a:pt x="2" y="33"/>
                  </a:lnTo>
                  <a:lnTo>
                    <a:pt x="8" y="33"/>
                  </a:lnTo>
                  <a:close/>
                  <a:moveTo>
                    <a:pt x="9" y="23"/>
                  </a:moveTo>
                  <a:lnTo>
                    <a:pt x="12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3" y="9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9"/>
                  </a:lnTo>
                  <a:lnTo>
                    <a:pt x="8" y="12"/>
                  </a:lnTo>
                  <a:lnTo>
                    <a:pt x="6" y="15"/>
                  </a:lnTo>
                  <a:lnTo>
                    <a:pt x="8" y="18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9" name="Freeform 36"/>
            <p:cNvSpPr>
              <a:spLocks noEditPoints="1"/>
            </p:cNvSpPr>
            <p:nvPr/>
          </p:nvSpPr>
          <p:spPr bwMode="auto">
            <a:xfrm>
              <a:off x="1283" y="357"/>
              <a:ext cx="3" cy="48"/>
            </a:xfrm>
            <a:custGeom>
              <a:avLst/>
              <a:gdLst>
                <a:gd name="T0" fmla="*/ 0 w 4"/>
                <a:gd name="T1" fmla="*/ 64 h 42"/>
                <a:gd name="T2" fmla="*/ 2 w 4"/>
                <a:gd name="T3" fmla="*/ 64 h 42"/>
                <a:gd name="T4" fmla="*/ 2 w 4"/>
                <a:gd name="T5" fmla="*/ 238 h 42"/>
                <a:gd name="T6" fmla="*/ 0 w 4"/>
                <a:gd name="T7" fmla="*/ 238 h 42"/>
                <a:gd name="T8" fmla="*/ 0 w 4"/>
                <a:gd name="T9" fmla="*/ 64 h 42"/>
                <a:gd name="T10" fmla="*/ 0 w 4"/>
                <a:gd name="T11" fmla="*/ 33 h 42"/>
                <a:gd name="T12" fmla="*/ 0 w 4"/>
                <a:gd name="T13" fmla="*/ 0 h 42"/>
                <a:gd name="T14" fmla="*/ 2 w 4"/>
                <a:gd name="T15" fmla="*/ 0 h 42"/>
                <a:gd name="T16" fmla="*/ 2 w 4"/>
                <a:gd name="T17" fmla="*/ 33 h 42"/>
                <a:gd name="T18" fmla="*/ 0 w 4"/>
                <a:gd name="T19" fmla="*/ 33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2"/>
                <a:gd name="T32" fmla="*/ 4 w 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2">
                  <a:moveTo>
                    <a:pt x="0" y="11"/>
                  </a:moveTo>
                  <a:lnTo>
                    <a:pt x="4" y="11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11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50" name="Freeform 37"/>
            <p:cNvSpPr>
              <a:spLocks/>
            </p:cNvSpPr>
            <p:nvPr/>
          </p:nvSpPr>
          <p:spPr bwMode="auto">
            <a:xfrm>
              <a:off x="1296" y="366"/>
              <a:ext cx="31" cy="38"/>
            </a:xfrm>
            <a:custGeom>
              <a:avLst/>
              <a:gdLst>
                <a:gd name="T0" fmla="*/ 0 w 27"/>
                <a:gd name="T1" fmla="*/ 211 h 33"/>
                <a:gd name="T2" fmla="*/ 0 w 27"/>
                <a:gd name="T3" fmla="*/ 2 h 33"/>
                <a:gd name="T4" fmla="*/ 34 w 27"/>
                <a:gd name="T5" fmla="*/ 2 h 33"/>
                <a:gd name="T6" fmla="*/ 34 w 27"/>
                <a:gd name="T7" fmla="*/ 3 h 33"/>
                <a:gd name="T8" fmla="*/ 52 w 27"/>
                <a:gd name="T9" fmla="*/ 2 h 33"/>
                <a:gd name="T10" fmla="*/ 69 w 27"/>
                <a:gd name="T11" fmla="*/ 2 h 33"/>
                <a:gd name="T12" fmla="*/ 72 w 27"/>
                <a:gd name="T13" fmla="*/ 0 h 33"/>
                <a:gd name="T14" fmla="*/ 83 w 27"/>
                <a:gd name="T15" fmla="*/ 0 h 33"/>
                <a:gd name="T16" fmla="*/ 109 w 27"/>
                <a:gd name="T17" fmla="*/ 0 h 33"/>
                <a:gd name="T18" fmla="*/ 125 w 27"/>
                <a:gd name="T19" fmla="*/ 2 h 33"/>
                <a:gd name="T20" fmla="*/ 137 w 27"/>
                <a:gd name="T21" fmla="*/ 32 h 33"/>
                <a:gd name="T22" fmla="*/ 157 w 27"/>
                <a:gd name="T23" fmla="*/ 37 h 33"/>
                <a:gd name="T24" fmla="*/ 157 w 27"/>
                <a:gd name="T25" fmla="*/ 70 h 33"/>
                <a:gd name="T26" fmla="*/ 163 w 27"/>
                <a:gd name="T27" fmla="*/ 93 h 33"/>
                <a:gd name="T28" fmla="*/ 163 w 27"/>
                <a:gd name="T29" fmla="*/ 211 h 33"/>
                <a:gd name="T30" fmla="*/ 125 w 27"/>
                <a:gd name="T31" fmla="*/ 211 h 33"/>
                <a:gd name="T32" fmla="*/ 125 w 27"/>
                <a:gd name="T33" fmla="*/ 93 h 33"/>
                <a:gd name="T34" fmla="*/ 119 w 27"/>
                <a:gd name="T35" fmla="*/ 77 h 33"/>
                <a:gd name="T36" fmla="*/ 119 w 27"/>
                <a:gd name="T37" fmla="*/ 58 h 33"/>
                <a:gd name="T38" fmla="*/ 104 w 27"/>
                <a:gd name="T39" fmla="*/ 50 h 33"/>
                <a:gd name="T40" fmla="*/ 83 w 27"/>
                <a:gd name="T41" fmla="*/ 37 h 33"/>
                <a:gd name="T42" fmla="*/ 69 w 27"/>
                <a:gd name="T43" fmla="*/ 50 h 33"/>
                <a:gd name="T44" fmla="*/ 45 w 27"/>
                <a:gd name="T45" fmla="*/ 58 h 33"/>
                <a:gd name="T46" fmla="*/ 34 w 27"/>
                <a:gd name="T47" fmla="*/ 77 h 33"/>
                <a:gd name="T48" fmla="*/ 34 w 27"/>
                <a:gd name="T49" fmla="*/ 117 h 33"/>
                <a:gd name="T50" fmla="*/ 34 w 27"/>
                <a:gd name="T51" fmla="*/ 211 h 33"/>
                <a:gd name="T52" fmla="*/ 0 w 27"/>
                <a:gd name="T53" fmla="*/ 211 h 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"/>
                <a:gd name="T82" fmla="*/ 0 h 33"/>
                <a:gd name="T83" fmla="*/ 27 w 27"/>
                <a:gd name="T84" fmla="*/ 33 h 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" h="33">
                  <a:moveTo>
                    <a:pt x="0" y="33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21" y="15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51" name="Freeform 38"/>
            <p:cNvSpPr>
              <a:spLocks noEditPoints="1"/>
            </p:cNvSpPr>
            <p:nvPr/>
          </p:nvSpPr>
          <p:spPr bwMode="auto">
            <a:xfrm>
              <a:off x="1336" y="366"/>
              <a:ext cx="38" cy="38"/>
            </a:xfrm>
            <a:custGeom>
              <a:avLst/>
              <a:gdLst>
                <a:gd name="T0" fmla="*/ 87 w 31"/>
                <a:gd name="T1" fmla="*/ 123 h 33"/>
                <a:gd name="T2" fmla="*/ 107 w 31"/>
                <a:gd name="T3" fmla="*/ 142 h 33"/>
                <a:gd name="T4" fmla="*/ 131 w 31"/>
                <a:gd name="T5" fmla="*/ 164 h 33"/>
                <a:gd name="T6" fmla="*/ 168 w 31"/>
                <a:gd name="T7" fmla="*/ 165 h 33"/>
                <a:gd name="T8" fmla="*/ 206 w 31"/>
                <a:gd name="T9" fmla="*/ 165 h 33"/>
                <a:gd name="T10" fmla="*/ 253 w 31"/>
                <a:gd name="T11" fmla="*/ 165 h 33"/>
                <a:gd name="T12" fmla="*/ 260 w 31"/>
                <a:gd name="T13" fmla="*/ 164 h 33"/>
                <a:gd name="T14" fmla="*/ 310 w 31"/>
                <a:gd name="T15" fmla="*/ 155 h 33"/>
                <a:gd name="T16" fmla="*/ 333 w 31"/>
                <a:gd name="T17" fmla="*/ 142 h 33"/>
                <a:gd name="T18" fmla="*/ 419 w 31"/>
                <a:gd name="T19" fmla="*/ 142 h 33"/>
                <a:gd name="T20" fmla="*/ 380 w 31"/>
                <a:gd name="T21" fmla="*/ 165 h 33"/>
                <a:gd name="T22" fmla="*/ 333 w 31"/>
                <a:gd name="T23" fmla="*/ 189 h 33"/>
                <a:gd name="T24" fmla="*/ 260 w 31"/>
                <a:gd name="T25" fmla="*/ 211 h 33"/>
                <a:gd name="T26" fmla="*/ 206 w 31"/>
                <a:gd name="T27" fmla="*/ 211 h 33"/>
                <a:gd name="T28" fmla="*/ 168 w 31"/>
                <a:gd name="T29" fmla="*/ 211 h 33"/>
                <a:gd name="T30" fmla="*/ 131 w 31"/>
                <a:gd name="T31" fmla="*/ 205 h 33"/>
                <a:gd name="T32" fmla="*/ 87 w 31"/>
                <a:gd name="T33" fmla="*/ 189 h 33"/>
                <a:gd name="T34" fmla="*/ 58 w 31"/>
                <a:gd name="T35" fmla="*/ 183 h 33"/>
                <a:gd name="T36" fmla="*/ 1 w 31"/>
                <a:gd name="T37" fmla="*/ 164 h 33"/>
                <a:gd name="T38" fmla="*/ 0 w 31"/>
                <a:gd name="T39" fmla="*/ 142 h 33"/>
                <a:gd name="T40" fmla="*/ 0 w 31"/>
                <a:gd name="T41" fmla="*/ 123 h 33"/>
                <a:gd name="T42" fmla="*/ 0 w 31"/>
                <a:gd name="T43" fmla="*/ 107 h 33"/>
                <a:gd name="T44" fmla="*/ 0 w 31"/>
                <a:gd name="T45" fmla="*/ 89 h 33"/>
                <a:gd name="T46" fmla="*/ 0 w 31"/>
                <a:gd name="T47" fmla="*/ 70 h 33"/>
                <a:gd name="T48" fmla="*/ 1 w 31"/>
                <a:gd name="T49" fmla="*/ 50 h 33"/>
                <a:gd name="T50" fmla="*/ 58 w 31"/>
                <a:gd name="T51" fmla="*/ 32 h 33"/>
                <a:gd name="T52" fmla="*/ 87 w 31"/>
                <a:gd name="T53" fmla="*/ 3 h 33"/>
                <a:gd name="T54" fmla="*/ 131 w 31"/>
                <a:gd name="T55" fmla="*/ 2 h 33"/>
                <a:gd name="T56" fmla="*/ 168 w 31"/>
                <a:gd name="T57" fmla="*/ 0 h 33"/>
                <a:gd name="T58" fmla="*/ 206 w 31"/>
                <a:gd name="T59" fmla="*/ 0 h 33"/>
                <a:gd name="T60" fmla="*/ 260 w 31"/>
                <a:gd name="T61" fmla="*/ 0 h 33"/>
                <a:gd name="T62" fmla="*/ 310 w 31"/>
                <a:gd name="T63" fmla="*/ 2 h 33"/>
                <a:gd name="T64" fmla="*/ 362 w 31"/>
                <a:gd name="T65" fmla="*/ 32 h 33"/>
                <a:gd name="T66" fmla="*/ 391 w 31"/>
                <a:gd name="T67" fmla="*/ 50 h 33"/>
                <a:gd name="T68" fmla="*/ 419 w 31"/>
                <a:gd name="T69" fmla="*/ 58 h 33"/>
                <a:gd name="T70" fmla="*/ 419 w 31"/>
                <a:gd name="T71" fmla="*/ 77 h 33"/>
                <a:gd name="T72" fmla="*/ 444 w 31"/>
                <a:gd name="T73" fmla="*/ 93 h 33"/>
                <a:gd name="T74" fmla="*/ 444 w 31"/>
                <a:gd name="T75" fmla="*/ 117 h 33"/>
                <a:gd name="T76" fmla="*/ 444 w 31"/>
                <a:gd name="T77" fmla="*/ 123 h 33"/>
                <a:gd name="T78" fmla="*/ 87 w 31"/>
                <a:gd name="T79" fmla="*/ 123 h 33"/>
                <a:gd name="T80" fmla="*/ 137 w 31"/>
                <a:gd name="T81" fmla="*/ 50 h 33"/>
                <a:gd name="T82" fmla="*/ 107 w 31"/>
                <a:gd name="T83" fmla="*/ 70 h 33"/>
                <a:gd name="T84" fmla="*/ 87 w 31"/>
                <a:gd name="T85" fmla="*/ 89 h 33"/>
                <a:gd name="T86" fmla="*/ 333 w 31"/>
                <a:gd name="T87" fmla="*/ 89 h 33"/>
                <a:gd name="T88" fmla="*/ 310 w 31"/>
                <a:gd name="T89" fmla="*/ 70 h 33"/>
                <a:gd name="T90" fmla="*/ 299 w 31"/>
                <a:gd name="T91" fmla="*/ 50 h 33"/>
                <a:gd name="T92" fmla="*/ 253 w 31"/>
                <a:gd name="T93" fmla="*/ 37 h 33"/>
                <a:gd name="T94" fmla="*/ 206 w 31"/>
                <a:gd name="T95" fmla="*/ 37 h 33"/>
                <a:gd name="T96" fmla="*/ 168 w 31"/>
                <a:gd name="T97" fmla="*/ 37 h 33"/>
                <a:gd name="T98" fmla="*/ 137 w 31"/>
                <a:gd name="T99" fmla="*/ 50 h 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"/>
                <a:gd name="T151" fmla="*/ 0 h 33"/>
                <a:gd name="T152" fmla="*/ 31 w 31"/>
                <a:gd name="T153" fmla="*/ 33 h 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" h="33">
                  <a:moveTo>
                    <a:pt x="6" y="20"/>
                  </a:moveTo>
                  <a:lnTo>
                    <a:pt x="7" y="23"/>
                  </a:lnTo>
                  <a:lnTo>
                    <a:pt x="9" y="26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27" y="27"/>
                  </a:lnTo>
                  <a:lnTo>
                    <a:pt x="24" y="30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8" y="8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6" y="20"/>
                  </a:lnTo>
                  <a:close/>
                  <a:moveTo>
                    <a:pt x="10" y="8"/>
                  </a:moveTo>
                  <a:lnTo>
                    <a:pt x="7" y="11"/>
                  </a:lnTo>
                  <a:lnTo>
                    <a:pt x="6" y="14"/>
                  </a:lnTo>
                  <a:lnTo>
                    <a:pt x="24" y="14"/>
                  </a:lnTo>
                  <a:lnTo>
                    <a:pt x="22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52" name="Freeform 39"/>
            <p:cNvSpPr>
              <a:spLocks noEditPoints="1"/>
            </p:cNvSpPr>
            <p:nvPr/>
          </p:nvSpPr>
          <p:spPr bwMode="auto">
            <a:xfrm>
              <a:off x="1379" y="366"/>
              <a:ext cx="35" cy="38"/>
            </a:xfrm>
            <a:custGeom>
              <a:avLst/>
              <a:gdLst>
                <a:gd name="T0" fmla="*/ 22 w 32"/>
                <a:gd name="T1" fmla="*/ 123 h 33"/>
                <a:gd name="T2" fmla="*/ 26 w 32"/>
                <a:gd name="T3" fmla="*/ 142 h 33"/>
                <a:gd name="T4" fmla="*/ 34 w 32"/>
                <a:gd name="T5" fmla="*/ 164 h 33"/>
                <a:gd name="T6" fmla="*/ 44 w 32"/>
                <a:gd name="T7" fmla="*/ 165 h 33"/>
                <a:gd name="T8" fmla="*/ 56 w 32"/>
                <a:gd name="T9" fmla="*/ 165 h 33"/>
                <a:gd name="T10" fmla="*/ 57 w 32"/>
                <a:gd name="T11" fmla="*/ 165 h 33"/>
                <a:gd name="T12" fmla="*/ 67 w 32"/>
                <a:gd name="T13" fmla="*/ 164 h 33"/>
                <a:gd name="T14" fmla="*/ 73 w 32"/>
                <a:gd name="T15" fmla="*/ 155 h 33"/>
                <a:gd name="T16" fmla="*/ 74 w 32"/>
                <a:gd name="T17" fmla="*/ 142 h 33"/>
                <a:gd name="T18" fmla="*/ 103 w 32"/>
                <a:gd name="T19" fmla="*/ 142 h 33"/>
                <a:gd name="T20" fmla="*/ 94 w 32"/>
                <a:gd name="T21" fmla="*/ 165 h 33"/>
                <a:gd name="T22" fmla="*/ 81 w 32"/>
                <a:gd name="T23" fmla="*/ 189 h 33"/>
                <a:gd name="T24" fmla="*/ 67 w 32"/>
                <a:gd name="T25" fmla="*/ 211 h 33"/>
                <a:gd name="T26" fmla="*/ 56 w 32"/>
                <a:gd name="T27" fmla="*/ 211 h 33"/>
                <a:gd name="T28" fmla="*/ 44 w 32"/>
                <a:gd name="T29" fmla="*/ 211 h 33"/>
                <a:gd name="T30" fmla="*/ 28 w 32"/>
                <a:gd name="T31" fmla="*/ 205 h 33"/>
                <a:gd name="T32" fmla="*/ 26 w 32"/>
                <a:gd name="T33" fmla="*/ 189 h 33"/>
                <a:gd name="T34" fmla="*/ 5 w 32"/>
                <a:gd name="T35" fmla="*/ 183 h 33"/>
                <a:gd name="T36" fmla="*/ 3 w 32"/>
                <a:gd name="T37" fmla="*/ 164 h 33"/>
                <a:gd name="T38" fmla="*/ 2 w 32"/>
                <a:gd name="T39" fmla="*/ 142 h 33"/>
                <a:gd name="T40" fmla="*/ 0 w 32"/>
                <a:gd name="T41" fmla="*/ 123 h 33"/>
                <a:gd name="T42" fmla="*/ 0 w 32"/>
                <a:gd name="T43" fmla="*/ 107 h 33"/>
                <a:gd name="T44" fmla="*/ 0 w 32"/>
                <a:gd name="T45" fmla="*/ 89 h 33"/>
                <a:gd name="T46" fmla="*/ 2 w 32"/>
                <a:gd name="T47" fmla="*/ 70 h 33"/>
                <a:gd name="T48" fmla="*/ 3 w 32"/>
                <a:gd name="T49" fmla="*/ 50 h 33"/>
                <a:gd name="T50" fmla="*/ 5 w 32"/>
                <a:gd name="T51" fmla="*/ 32 h 33"/>
                <a:gd name="T52" fmla="*/ 26 w 32"/>
                <a:gd name="T53" fmla="*/ 3 h 33"/>
                <a:gd name="T54" fmla="*/ 28 w 32"/>
                <a:gd name="T55" fmla="*/ 2 h 33"/>
                <a:gd name="T56" fmla="*/ 37 w 32"/>
                <a:gd name="T57" fmla="*/ 0 h 33"/>
                <a:gd name="T58" fmla="*/ 48 w 32"/>
                <a:gd name="T59" fmla="*/ 0 h 33"/>
                <a:gd name="T60" fmla="*/ 62 w 32"/>
                <a:gd name="T61" fmla="*/ 0 h 33"/>
                <a:gd name="T62" fmla="*/ 74 w 32"/>
                <a:gd name="T63" fmla="*/ 2 h 33"/>
                <a:gd name="T64" fmla="*/ 87 w 32"/>
                <a:gd name="T65" fmla="*/ 32 h 33"/>
                <a:gd name="T66" fmla="*/ 94 w 32"/>
                <a:gd name="T67" fmla="*/ 50 h 33"/>
                <a:gd name="T68" fmla="*/ 95 w 32"/>
                <a:gd name="T69" fmla="*/ 58 h 33"/>
                <a:gd name="T70" fmla="*/ 103 w 32"/>
                <a:gd name="T71" fmla="*/ 77 h 33"/>
                <a:gd name="T72" fmla="*/ 103 w 32"/>
                <a:gd name="T73" fmla="*/ 93 h 33"/>
                <a:gd name="T74" fmla="*/ 103 w 32"/>
                <a:gd name="T75" fmla="*/ 117 h 33"/>
                <a:gd name="T76" fmla="*/ 103 w 32"/>
                <a:gd name="T77" fmla="*/ 123 h 33"/>
                <a:gd name="T78" fmla="*/ 22 w 32"/>
                <a:gd name="T79" fmla="*/ 123 h 33"/>
                <a:gd name="T80" fmla="*/ 34 w 32"/>
                <a:gd name="T81" fmla="*/ 50 h 33"/>
                <a:gd name="T82" fmla="*/ 28 w 32"/>
                <a:gd name="T83" fmla="*/ 70 h 33"/>
                <a:gd name="T84" fmla="*/ 22 w 32"/>
                <a:gd name="T85" fmla="*/ 89 h 33"/>
                <a:gd name="T86" fmla="*/ 81 w 32"/>
                <a:gd name="T87" fmla="*/ 89 h 33"/>
                <a:gd name="T88" fmla="*/ 74 w 32"/>
                <a:gd name="T89" fmla="*/ 70 h 33"/>
                <a:gd name="T90" fmla="*/ 67 w 32"/>
                <a:gd name="T91" fmla="*/ 50 h 33"/>
                <a:gd name="T92" fmla="*/ 62 w 32"/>
                <a:gd name="T93" fmla="*/ 37 h 33"/>
                <a:gd name="T94" fmla="*/ 56 w 32"/>
                <a:gd name="T95" fmla="*/ 37 h 33"/>
                <a:gd name="T96" fmla="*/ 44 w 32"/>
                <a:gd name="T97" fmla="*/ 37 h 33"/>
                <a:gd name="T98" fmla="*/ 34 w 32"/>
                <a:gd name="T99" fmla="*/ 50 h 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"/>
                <a:gd name="T151" fmla="*/ 0 h 33"/>
                <a:gd name="T152" fmla="*/ 32 w 32"/>
                <a:gd name="T153" fmla="*/ 33 h 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" h="33">
                  <a:moveTo>
                    <a:pt x="6" y="20"/>
                  </a:moveTo>
                  <a:lnTo>
                    <a:pt x="8" y="23"/>
                  </a:lnTo>
                  <a:lnTo>
                    <a:pt x="11" y="26"/>
                  </a:lnTo>
                  <a:lnTo>
                    <a:pt x="14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32" y="23"/>
                  </a:lnTo>
                  <a:lnTo>
                    <a:pt x="29" y="27"/>
                  </a:lnTo>
                  <a:lnTo>
                    <a:pt x="26" y="30"/>
                  </a:lnTo>
                  <a:lnTo>
                    <a:pt x="21" y="33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9" y="32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3" y="26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6" y="20"/>
                  </a:lnTo>
                  <a:close/>
                  <a:moveTo>
                    <a:pt x="11" y="8"/>
                  </a:moveTo>
                  <a:lnTo>
                    <a:pt x="9" y="11"/>
                  </a:lnTo>
                  <a:lnTo>
                    <a:pt x="6" y="14"/>
                  </a:lnTo>
                  <a:lnTo>
                    <a:pt x="26" y="14"/>
                  </a:lnTo>
                  <a:lnTo>
                    <a:pt x="24" y="11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53" name="Freeform 40"/>
            <p:cNvSpPr>
              <a:spLocks/>
            </p:cNvSpPr>
            <p:nvPr/>
          </p:nvSpPr>
          <p:spPr bwMode="auto">
            <a:xfrm>
              <a:off x="1423" y="366"/>
              <a:ext cx="16" cy="38"/>
            </a:xfrm>
            <a:custGeom>
              <a:avLst/>
              <a:gdLst>
                <a:gd name="T0" fmla="*/ 0 w 14"/>
                <a:gd name="T1" fmla="*/ 211 h 33"/>
                <a:gd name="T2" fmla="*/ 0 w 14"/>
                <a:gd name="T3" fmla="*/ 2 h 33"/>
                <a:gd name="T4" fmla="*/ 33 w 14"/>
                <a:gd name="T5" fmla="*/ 2 h 33"/>
                <a:gd name="T6" fmla="*/ 33 w 14"/>
                <a:gd name="T7" fmla="*/ 3 h 33"/>
                <a:gd name="T8" fmla="*/ 43 w 14"/>
                <a:gd name="T9" fmla="*/ 2 h 33"/>
                <a:gd name="T10" fmla="*/ 49 w 14"/>
                <a:gd name="T11" fmla="*/ 2 h 33"/>
                <a:gd name="T12" fmla="*/ 64 w 14"/>
                <a:gd name="T13" fmla="*/ 0 h 33"/>
                <a:gd name="T14" fmla="*/ 80 w 14"/>
                <a:gd name="T15" fmla="*/ 0 h 33"/>
                <a:gd name="T16" fmla="*/ 80 w 14"/>
                <a:gd name="T17" fmla="*/ 50 h 33"/>
                <a:gd name="T18" fmla="*/ 49 w 14"/>
                <a:gd name="T19" fmla="*/ 50 h 33"/>
                <a:gd name="T20" fmla="*/ 43 w 14"/>
                <a:gd name="T21" fmla="*/ 58 h 33"/>
                <a:gd name="T22" fmla="*/ 33 w 14"/>
                <a:gd name="T23" fmla="*/ 77 h 33"/>
                <a:gd name="T24" fmla="*/ 33 w 14"/>
                <a:gd name="T25" fmla="*/ 93 h 33"/>
                <a:gd name="T26" fmla="*/ 33 w 14"/>
                <a:gd name="T27" fmla="*/ 211 h 33"/>
                <a:gd name="T28" fmla="*/ 0 w 14"/>
                <a:gd name="T29" fmla="*/ 211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33"/>
                <a:gd name="T47" fmla="*/ 14 w 14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33">
                  <a:moveTo>
                    <a:pt x="0" y="33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54" name="Freeform 41"/>
            <p:cNvSpPr>
              <a:spLocks noEditPoints="1"/>
            </p:cNvSpPr>
            <p:nvPr/>
          </p:nvSpPr>
          <p:spPr bwMode="auto">
            <a:xfrm>
              <a:off x="1446" y="357"/>
              <a:ext cx="8" cy="48"/>
            </a:xfrm>
            <a:custGeom>
              <a:avLst/>
              <a:gdLst>
                <a:gd name="T0" fmla="*/ 0 w 6"/>
                <a:gd name="T1" fmla="*/ 64 h 42"/>
                <a:gd name="T2" fmla="*/ 268 w 6"/>
                <a:gd name="T3" fmla="*/ 64 h 42"/>
                <a:gd name="T4" fmla="*/ 268 w 6"/>
                <a:gd name="T5" fmla="*/ 238 h 42"/>
                <a:gd name="T6" fmla="*/ 0 w 6"/>
                <a:gd name="T7" fmla="*/ 238 h 42"/>
                <a:gd name="T8" fmla="*/ 0 w 6"/>
                <a:gd name="T9" fmla="*/ 64 h 42"/>
                <a:gd name="T10" fmla="*/ 0 w 6"/>
                <a:gd name="T11" fmla="*/ 33 h 42"/>
                <a:gd name="T12" fmla="*/ 0 w 6"/>
                <a:gd name="T13" fmla="*/ 0 h 42"/>
                <a:gd name="T14" fmla="*/ 268 w 6"/>
                <a:gd name="T15" fmla="*/ 0 h 42"/>
                <a:gd name="T16" fmla="*/ 268 w 6"/>
                <a:gd name="T17" fmla="*/ 33 h 42"/>
                <a:gd name="T18" fmla="*/ 0 w 6"/>
                <a:gd name="T19" fmla="*/ 33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2"/>
                <a:gd name="T32" fmla="*/ 6 w 6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2">
                  <a:moveTo>
                    <a:pt x="0" y="11"/>
                  </a:moveTo>
                  <a:lnTo>
                    <a:pt x="6" y="11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11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55" name="Freeform 42"/>
            <p:cNvSpPr>
              <a:spLocks/>
            </p:cNvSpPr>
            <p:nvPr/>
          </p:nvSpPr>
          <p:spPr bwMode="auto">
            <a:xfrm>
              <a:off x="1461" y="366"/>
              <a:ext cx="31" cy="38"/>
            </a:xfrm>
            <a:custGeom>
              <a:avLst/>
              <a:gdLst>
                <a:gd name="T0" fmla="*/ 0 w 27"/>
                <a:gd name="T1" fmla="*/ 211 h 33"/>
                <a:gd name="T2" fmla="*/ 0 w 27"/>
                <a:gd name="T3" fmla="*/ 2 h 33"/>
                <a:gd name="T4" fmla="*/ 34 w 27"/>
                <a:gd name="T5" fmla="*/ 2 h 33"/>
                <a:gd name="T6" fmla="*/ 34 w 27"/>
                <a:gd name="T7" fmla="*/ 3 h 33"/>
                <a:gd name="T8" fmla="*/ 52 w 27"/>
                <a:gd name="T9" fmla="*/ 2 h 33"/>
                <a:gd name="T10" fmla="*/ 69 w 27"/>
                <a:gd name="T11" fmla="*/ 2 h 33"/>
                <a:gd name="T12" fmla="*/ 72 w 27"/>
                <a:gd name="T13" fmla="*/ 0 h 33"/>
                <a:gd name="T14" fmla="*/ 91 w 27"/>
                <a:gd name="T15" fmla="*/ 0 h 33"/>
                <a:gd name="T16" fmla="*/ 109 w 27"/>
                <a:gd name="T17" fmla="*/ 0 h 33"/>
                <a:gd name="T18" fmla="*/ 125 w 27"/>
                <a:gd name="T19" fmla="*/ 2 h 33"/>
                <a:gd name="T20" fmla="*/ 144 w 27"/>
                <a:gd name="T21" fmla="*/ 32 h 33"/>
                <a:gd name="T22" fmla="*/ 157 w 27"/>
                <a:gd name="T23" fmla="*/ 37 h 33"/>
                <a:gd name="T24" fmla="*/ 163 w 27"/>
                <a:gd name="T25" fmla="*/ 70 h 33"/>
                <a:gd name="T26" fmla="*/ 163 w 27"/>
                <a:gd name="T27" fmla="*/ 93 h 33"/>
                <a:gd name="T28" fmla="*/ 163 w 27"/>
                <a:gd name="T29" fmla="*/ 211 h 33"/>
                <a:gd name="T30" fmla="*/ 125 w 27"/>
                <a:gd name="T31" fmla="*/ 211 h 33"/>
                <a:gd name="T32" fmla="*/ 125 w 27"/>
                <a:gd name="T33" fmla="*/ 93 h 33"/>
                <a:gd name="T34" fmla="*/ 125 w 27"/>
                <a:gd name="T35" fmla="*/ 77 h 33"/>
                <a:gd name="T36" fmla="*/ 119 w 27"/>
                <a:gd name="T37" fmla="*/ 58 h 33"/>
                <a:gd name="T38" fmla="*/ 104 w 27"/>
                <a:gd name="T39" fmla="*/ 50 h 33"/>
                <a:gd name="T40" fmla="*/ 83 w 27"/>
                <a:gd name="T41" fmla="*/ 37 h 33"/>
                <a:gd name="T42" fmla="*/ 69 w 27"/>
                <a:gd name="T43" fmla="*/ 50 h 33"/>
                <a:gd name="T44" fmla="*/ 45 w 27"/>
                <a:gd name="T45" fmla="*/ 58 h 33"/>
                <a:gd name="T46" fmla="*/ 45 w 27"/>
                <a:gd name="T47" fmla="*/ 77 h 33"/>
                <a:gd name="T48" fmla="*/ 34 w 27"/>
                <a:gd name="T49" fmla="*/ 117 h 33"/>
                <a:gd name="T50" fmla="*/ 34 w 27"/>
                <a:gd name="T51" fmla="*/ 211 h 33"/>
                <a:gd name="T52" fmla="*/ 0 w 27"/>
                <a:gd name="T53" fmla="*/ 211 h 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"/>
                <a:gd name="T82" fmla="*/ 0 h 33"/>
                <a:gd name="T83" fmla="*/ 27 w 27"/>
                <a:gd name="T84" fmla="*/ 33 h 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" h="33">
                  <a:moveTo>
                    <a:pt x="0" y="33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56" name="Freeform 43"/>
            <p:cNvSpPr>
              <a:spLocks noEditPoints="1"/>
            </p:cNvSpPr>
            <p:nvPr/>
          </p:nvSpPr>
          <p:spPr bwMode="auto">
            <a:xfrm>
              <a:off x="1501" y="366"/>
              <a:ext cx="34" cy="48"/>
            </a:xfrm>
            <a:custGeom>
              <a:avLst/>
              <a:gdLst>
                <a:gd name="T0" fmla="*/ 33 w 30"/>
                <a:gd name="T1" fmla="*/ 262 h 41"/>
                <a:gd name="T2" fmla="*/ 42 w 30"/>
                <a:gd name="T3" fmla="*/ 262 h 41"/>
                <a:gd name="T4" fmla="*/ 48 w 30"/>
                <a:gd name="T5" fmla="*/ 272 h 41"/>
                <a:gd name="T6" fmla="*/ 61 w 30"/>
                <a:gd name="T7" fmla="*/ 274 h 41"/>
                <a:gd name="T8" fmla="*/ 76 w 30"/>
                <a:gd name="T9" fmla="*/ 274 h 41"/>
                <a:gd name="T10" fmla="*/ 88 w 30"/>
                <a:gd name="T11" fmla="*/ 272 h 41"/>
                <a:gd name="T12" fmla="*/ 109 w 30"/>
                <a:gd name="T13" fmla="*/ 262 h 41"/>
                <a:gd name="T14" fmla="*/ 124 w 30"/>
                <a:gd name="T15" fmla="*/ 232 h 41"/>
                <a:gd name="T16" fmla="*/ 124 w 30"/>
                <a:gd name="T17" fmla="*/ 208 h 41"/>
                <a:gd name="T18" fmla="*/ 110 w 30"/>
                <a:gd name="T19" fmla="*/ 227 h 41"/>
                <a:gd name="T20" fmla="*/ 97 w 30"/>
                <a:gd name="T21" fmla="*/ 232 h 41"/>
                <a:gd name="T22" fmla="*/ 88 w 30"/>
                <a:gd name="T23" fmla="*/ 232 h 41"/>
                <a:gd name="T24" fmla="*/ 76 w 30"/>
                <a:gd name="T25" fmla="*/ 232 h 41"/>
                <a:gd name="T26" fmla="*/ 48 w 30"/>
                <a:gd name="T27" fmla="*/ 232 h 41"/>
                <a:gd name="T28" fmla="*/ 33 w 30"/>
                <a:gd name="T29" fmla="*/ 227 h 41"/>
                <a:gd name="T30" fmla="*/ 23 w 30"/>
                <a:gd name="T31" fmla="*/ 198 h 41"/>
                <a:gd name="T32" fmla="*/ 1 w 30"/>
                <a:gd name="T33" fmla="*/ 178 h 41"/>
                <a:gd name="T34" fmla="*/ 0 w 30"/>
                <a:gd name="T35" fmla="*/ 152 h 41"/>
                <a:gd name="T36" fmla="*/ 0 w 30"/>
                <a:gd name="T37" fmla="*/ 121 h 41"/>
                <a:gd name="T38" fmla="*/ 0 w 30"/>
                <a:gd name="T39" fmla="*/ 90 h 41"/>
                <a:gd name="T40" fmla="*/ 1 w 30"/>
                <a:gd name="T41" fmla="*/ 75 h 41"/>
                <a:gd name="T42" fmla="*/ 1 w 30"/>
                <a:gd name="T43" fmla="*/ 47 h 41"/>
                <a:gd name="T44" fmla="*/ 23 w 30"/>
                <a:gd name="T45" fmla="*/ 40 h 41"/>
                <a:gd name="T46" fmla="*/ 29 w 30"/>
                <a:gd name="T47" fmla="*/ 2 h 41"/>
                <a:gd name="T48" fmla="*/ 42 w 30"/>
                <a:gd name="T49" fmla="*/ 2 h 41"/>
                <a:gd name="T50" fmla="*/ 61 w 30"/>
                <a:gd name="T51" fmla="*/ 0 h 41"/>
                <a:gd name="T52" fmla="*/ 76 w 30"/>
                <a:gd name="T53" fmla="*/ 0 h 41"/>
                <a:gd name="T54" fmla="*/ 78 w 30"/>
                <a:gd name="T55" fmla="*/ 0 h 41"/>
                <a:gd name="T56" fmla="*/ 97 w 30"/>
                <a:gd name="T57" fmla="*/ 0 h 41"/>
                <a:gd name="T58" fmla="*/ 109 w 30"/>
                <a:gd name="T59" fmla="*/ 2 h 41"/>
                <a:gd name="T60" fmla="*/ 124 w 30"/>
                <a:gd name="T61" fmla="*/ 29 h 41"/>
                <a:gd name="T62" fmla="*/ 124 w 30"/>
                <a:gd name="T63" fmla="*/ 2 h 41"/>
                <a:gd name="T64" fmla="*/ 156 w 30"/>
                <a:gd name="T65" fmla="*/ 2 h 41"/>
                <a:gd name="T66" fmla="*/ 156 w 30"/>
                <a:gd name="T67" fmla="*/ 198 h 41"/>
                <a:gd name="T68" fmla="*/ 156 w 30"/>
                <a:gd name="T69" fmla="*/ 232 h 41"/>
                <a:gd name="T70" fmla="*/ 142 w 30"/>
                <a:gd name="T71" fmla="*/ 262 h 41"/>
                <a:gd name="T72" fmla="*/ 141 w 30"/>
                <a:gd name="T73" fmla="*/ 274 h 41"/>
                <a:gd name="T74" fmla="*/ 124 w 30"/>
                <a:gd name="T75" fmla="*/ 307 h 41"/>
                <a:gd name="T76" fmla="*/ 109 w 30"/>
                <a:gd name="T77" fmla="*/ 318 h 41"/>
                <a:gd name="T78" fmla="*/ 78 w 30"/>
                <a:gd name="T79" fmla="*/ 318 h 41"/>
                <a:gd name="T80" fmla="*/ 61 w 30"/>
                <a:gd name="T81" fmla="*/ 318 h 41"/>
                <a:gd name="T82" fmla="*/ 33 w 30"/>
                <a:gd name="T83" fmla="*/ 307 h 41"/>
                <a:gd name="T84" fmla="*/ 3 w 30"/>
                <a:gd name="T85" fmla="*/ 274 h 41"/>
                <a:gd name="T86" fmla="*/ 1 w 30"/>
                <a:gd name="T87" fmla="*/ 262 h 41"/>
                <a:gd name="T88" fmla="*/ 33 w 30"/>
                <a:gd name="T89" fmla="*/ 262 h 41"/>
                <a:gd name="T90" fmla="*/ 42 w 30"/>
                <a:gd name="T91" fmla="*/ 178 h 41"/>
                <a:gd name="T92" fmla="*/ 61 w 30"/>
                <a:gd name="T93" fmla="*/ 191 h 41"/>
                <a:gd name="T94" fmla="*/ 76 w 30"/>
                <a:gd name="T95" fmla="*/ 191 h 41"/>
                <a:gd name="T96" fmla="*/ 88 w 30"/>
                <a:gd name="T97" fmla="*/ 191 h 41"/>
                <a:gd name="T98" fmla="*/ 109 w 30"/>
                <a:gd name="T99" fmla="*/ 178 h 41"/>
                <a:gd name="T100" fmla="*/ 124 w 30"/>
                <a:gd name="T101" fmla="*/ 152 h 41"/>
                <a:gd name="T102" fmla="*/ 124 w 30"/>
                <a:gd name="T103" fmla="*/ 121 h 41"/>
                <a:gd name="T104" fmla="*/ 124 w 30"/>
                <a:gd name="T105" fmla="*/ 90 h 41"/>
                <a:gd name="T106" fmla="*/ 109 w 30"/>
                <a:gd name="T107" fmla="*/ 75 h 41"/>
                <a:gd name="T108" fmla="*/ 88 w 30"/>
                <a:gd name="T109" fmla="*/ 47 h 41"/>
                <a:gd name="T110" fmla="*/ 76 w 30"/>
                <a:gd name="T111" fmla="*/ 47 h 41"/>
                <a:gd name="T112" fmla="*/ 61 w 30"/>
                <a:gd name="T113" fmla="*/ 47 h 41"/>
                <a:gd name="T114" fmla="*/ 42 w 30"/>
                <a:gd name="T115" fmla="*/ 75 h 41"/>
                <a:gd name="T116" fmla="*/ 29 w 30"/>
                <a:gd name="T117" fmla="*/ 90 h 41"/>
                <a:gd name="T118" fmla="*/ 29 w 30"/>
                <a:gd name="T119" fmla="*/ 121 h 41"/>
                <a:gd name="T120" fmla="*/ 29 w 30"/>
                <a:gd name="T121" fmla="*/ 142 h 41"/>
                <a:gd name="T122" fmla="*/ 42 w 30"/>
                <a:gd name="T123" fmla="*/ 178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"/>
                <a:gd name="T187" fmla="*/ 0 h 41"/>
                <a:gd name="T188" fmla="*/ 30 w 30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" h="41">
                  <a:moveTo>
                    <a:pt x="7" y="33"/>
                  </a:moveTo>
                  <a:lnTo>
                    <a:pt x="9" y="33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4" y="39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1" y="33"/>
                  </a:lnTo>
                  <a:lnTo>
                    <a:pt x="7" y="33"/>
                  </a:lnTo>
                  <a:close/>
                  <a:moveTo>
                    <a:pt x="9" y="23"/>
                  </a:moveTo>
                  <a:lnTo>
                    <a:pt x="12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1" y="23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57" name="Freeform 44"/>
            <p:cNvSpPr>
              <a:spLocks/>
            </p:cNvSpPr>
            <p:nvPr/>
          </p:nvSpPr>
          <p:spPr bwMode="auto">
            <a:xfrm>
              <a:off x="1564" y="355"/>
              <a:ext cx="27" cy="49"/>
            </a:xfrm>
            <a:custGeom>
              <a:avLst/>
              <a:gdLst>
                <a:gd name="T0" fmla="*/ 29 w 24"/>
                <a:gd name="T1" fmla="*/ 161 h 43"/>
                <a:gd name="T2" fmla="*/ 29 w 24"/>
                <a:gd name="T3" fmla="*/ 182 h 43"/>
                <a:gd name="T4" fmla="*/ 37 w 24"/>
                <a:gd name="T5" fmla="*/ 203 h 43"/>
                <a:gd name="T6" fmla="*/ 42 w 24"/>
                <a:gd name="T7" fmla="*/ 204 h 43"/>
                <a:gd name="T8" fmla="*/ 60 w 24"/>
                <a:gd name="T9" fmla="*/ 204 h 43"/>
                <a:gd name="T10" fmla="*/ 67 w 24"/>
                <a:gd name="T11" fmla="*/ 204 h 43"/>
                <a:gd name="T12" fmla="*/ 78 w 24"/>
                <a:gd name="T13" fmla="*/ 203 h 43"/>
                <a:gd name="T14" fmla="*/ 84 w 24"/>
                <a:gd name="T15" fmla="*/ 182 h 43"/>
                <a:gd name="T16" fmla="*/ 84 w 24"/>
                <a:gd name="T17" fmla="*/ 168 h 43"/>
                <a:gd name="T18" fmla="*/ 84 w 24"/>
                <a:gd name="T19" fmla="*/ 156 h 43"/>
                <a:gd name="T20" fmla="*/ 78 w 24"/>
                <a:gd name="T21" fmla="*/ 137 h 43"/>
                <a:gd name="T22" fmla="*/ 67 w 24"/>
                <a:gd name="T23" fmla="*/ 137 h 43"/>
                <a:gd name="T24" fmla="*/ 53 w 24"/>
                <a:gd name="T25" fmla="*/ 129 h 43"/>
                <a:gd name="T26" fmla="*/ 42 w 24"/>
                <a:gd name="T27" fmla="*/ 120 h 43"/>
                <a:gd name="T28" fmla="*/ 37 w 24"/>
                <a:gd name="T29" fmla="*/ 120 h 43"/>
                <a:gd name="T30" fmla="*/ 26 w 24"/>
                <a:gd name="T31" fmla="*/ 113 h 43"/>
                <a:gd name="T32" fmla="*/ 3 w 24"/>
                <a:gd name="T33" fmla="*/ 105 h 43"/>
                <a:gd name="T34" fmla="*/ 2 w 24"/>
                <a:gd name="T35" fmla="*/ 99 h 43"/>
                <a:gd name="T36" fmla="*/ 2 w 24"/>
                <a:gd name="T37" fmla="*/ 87 h 43"/>
                <a:gd name="T38" fmla="*/ 2 w 24"/>
                <a:gd name="T39" fmla="*/ 81 h 43"/>
                <a:gd name="T40" fmla="*/ 2 w 24"/>
                <a:gd name="T41" fmla="*/ 67 h 43"/>
                <a:gd name="T42" fmla="*/ 2 w 24"/>
                <a:gd name="T43" fmla="*/ 36 h 43"/>
                <a:gd name="T44" fmla="*/ 26 w 24"/>
                <a:gd name="T45" fmla="*/ 3 h 43"/>
                <a:gd name="T46" fmla="*/ 37 w 24"/>
                <a:gd name="T47" fmla="*/ 1 h 43"/>
                <a:gd name="T48" fmla="*/ 60 w 24"/>
                <a:gd name="T49" fmla="*/ 0 h 43"/>
                <a:gd name="T50" fmla="*/ 78 w 24"/>
                <a:gd name="T51" fmla="*/ 1 h 43"/>
                <a:gd name="T52" fmla="*/ 95 w 24"/>
                <a:gd name="T53" fmla="*/ 3 h 43"/>
                <a:gd name="T54" fmla="*/ 107 w 24"/>
                <a:gd name="T55" fmla="*/ 36 h 43"/>
                <a:gd name="T56" fmla="*/ 107 w 24"/>
                <a:gd name="T57" fmla="*/ 67 h 43"/>
                <a:gd name="T58" fmla="*/ 78 w 24"/>
                <a:gd name="T59" fmla="*/ 67 h 43"/>
                <a:gd name="T60" fmla="*/ 78 w 24"/>
                <a:gd name="T61" fmla="*/ 47 h 43"/>
                <a:gd name="T62" fmla="*/ 69 w 24"/>
                <a:gd name="T63" fmla="*/ 36 h 43"/>
                <a:gd name="T64" fmla="*/ 67 w 24"/>
                <a:gd name="T65" fmla="*/ 36 h 43"/>
                <a:gd name="T66" fmla="*/ 60 w 24"/>
                <a:gd name="T67" fmla="*/ 32 h 43"/>
                <a:gd name="T68" fmla="*/ 53 w 24"/>
                <a:gd name="T69" fmla="*/ 36 h 43"/>
                <a:gd name="T70" fmla="*/ 37 w 24"/>
                <a:gd name="T71" fmla="*/ 36 h 43"/>
                <a:gd name="T72" fmla="*/ 37 w 24"/>
                <a:gd name="T73" fmla="*/ 54 h 43"/>
                <a:gd name="T74" fmla="*/ 37 w 24"/>
                <a:gd name="T75" fmla="*/ 67 h 43"/>
                <a:gd name="T76" fmla="*/ 37 w 24"/>
                <a:gd name="T77" fmla="*/ 71 h 43"/>
                <a:gd name="T78" fmla="*/ 37 w 24"/>
                <a:gd name="T79" fmla="*/ 71 h 43"/>
                <a:gd name="T80" fmla="*/ 37 w 24"/>
                <a:gd name="T81" fmla="*/ 81 h 43"/>
                <a:gd name="T82" fmla="*/ 37 w 24"/>
                <a:gd name="T83" fmla="*/ 81 h 43"/>
                <a:gd name="T84" fmla="*/ 42 w 24"/>
                <a:gd name="T85" fmla="*/ 87 h 43"/>
                <a:gd name="T86" fmla="*/ 53 w 24"/>
                <a:gd name="T87" fmla="*/ 87 h 43"/>
                <a:gd name="T88" fmla="*/ 53 w 24"/>
                <a:gd name="T89" fmla="*/ 87 h 43"/>
                <a:gd name="T90" fmla="*/ 60 w 24"/>
                <a:gd name="T91" fmla="*/ 99 h 43"/>
                <a:gd name="T92" fmla="*/ 69 w 24"/>
                <a:gd name="T93" fmla="*/ 99 h 43"/>
                <a:gd name="T94" fmla="*/ 95 w 24"/>
                <a:gd name="T95" fmla="*/ 113 h 43"/>
                <a:gd name="T96" fmla="*/ 99 w 24"/>
                <a:gd name="T97" fmla="*/ 120 h 43"/>
                <a:gd name="T98" fmla="*/ 107 w 24"/>
                <a:gd name="T99" fmla="*/ 147 h 43"/>
                <a:gd name="T100" fmla="*/ 111 w 24"/>
                <a:gd name="T101" fmla="*/ 161 h 43"/>
                <a:gd name="T102" fmla="*/ 107 w 24"/>
                <a:gd name="T103" fmla="*/ 203 h 43"/>
                <a:gd name="T104" fmla="*/ 99 w 24"/>
                <a:gd name="T105" fmla="*/ 218 h 43"/>
                <a:gd name="T106" fmla="*/ 78 w 24"/>
                <a:gd name="T107" fmla="*/ 236 h 43"/>
                <a:gd name="T108" fmla="*/ 60 w 24"/>
                <a:gd name="T109" fmla="*/ 236 h 43"/>
                <a:gd name="T110" fmla="*/ 37 w 24"/>
                <a:gd name="T111" fmla="*/ 236 h 43"/>
                <a:gd name="T112" fmla="*/ 3 w 24"/>
                <a:gd name="T113" fmla="*/ 218 h 43"/>
                <a:gd name="T114" fmla="*/ 0 w 24"/>
                <a:gd name="T115" fmla="*/ 203 h 43"/>
                <a:gd name="T116" fmla="*/ 0 w 24"/>
                <a:gd name="T117" fmla="*/ 161 h 43"/>
                <a:gd name="T118" fmla="*/ 29 w 24"/>
                <a:gd name="T119" fmla="*/ 161 h 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"/>
                <a:gd name="T181" fmla="*/ 0 h 43"/>
                <a:gd name="T182" fmla="*/ 24 w 24"/>
                <a:gd name="T183" fmla="*/ 43 h 4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" h="43">
                  <a:moveTo>
                    <a:pt x="6" y="30"/>
                  </a:moveTo>
                  <a:lnTo>
                    <a:pt x="6" y="33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7" y="36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7"/>
                  </a:lnTo>
                  <a:lnTo>
                    <a:pt x="5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20" y="21"/>
                  </a:lnTo>
                  <a:lnTo>
                    <a:pt x="21" y="22"/>
                  </a:lnTo>
                  <a:lnTo>
                    <a:pt x="23" y="27"/>
                  </a:lnTo>
                  <a:lnTo>
                    <a:pt x="24" y="30"/>
                  </a:lnTo>
                  <a:lnTo>
                    <a:pt x="23" y="36"/>
                  </a:lnTo>
                  <a:lnTo>
                    <a:pt x="21" y="40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8" y="43"/>
                  </a:lnTo>
                  <a:lnTo>
                    <a:pt x="3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58" name="Freeform 45"/>
            <p:cNvSpPr>
              <a:spLocks noEditPoints="1"/>
            </p:cNvSpPr>
            <p:nvPr/>
          </p:nvSpPr>
          <p:spPr bwMode="auto">
            <a:xfrm>
              <a:off x="1598" y="366"/>
              <a:ext cx="37" cy="38"/>
            </a:xfrm>
            <a:custGeom>
              <a:avLst/>
              <a:gdLst>
                <a:gd name="T0" fmla="*/ 27 w 33"/>
                <a:gd name="T1" fmla="*/ 123 h 33"/>
                <a:gd name="T2" fmla="*/ 38 w 33"/>
                <a:gd name="T3" fmla="*/ 142 h 33"/>
                <a:gd name="T4" fmla="*/ 43 w 33"/>
                <a:gd name="T5" fmla="*/ 164 h 33"/>
                <a:gd name="T6" fmla="*/ 61 w 33"/>
                <a:gd name="T7" fmla="*/ 165 h 33"/>
                <a:gd name="T8" fmla="*/ 70 w 33"/>
                <a:gd name="T9" fmla="*/ 165 h 33"/>
                <a:gd name="T10" fmla="*/ 85 w 33"/>
                <a:gd name="T11" fmla="*/ 165 h 33"/>
                <a:gd name="T12" fmla="*/ 95 w 33"/>
                <a:gd name="T13" fmla="*/ 164 h 33"/>
                <a:gd name="T14" fmla="*/ 98 w 33"/>
                <a:gd name="T15" fmla="*/ 155 h 33"/>
                <a:gd name="T16" fmla="*/ 107 w 33"/>
                <a:gd name="T17" fmla="*/ 142 h 33"/>
                <a:gd name="T18" fmla="*/ 138 w 33"/>
                <a:gd name="T19" fmla="*/ 142 h 33"/>
                <a:gd name="T20" fmla="*/ 123 w 33"/>
                <a:gd name="T21" fmla="*/ 165 h 33"/>
                <a:gd name="T22" fmla="*/ 110 w 33"/>
                <a:gd name="T23" fmla="*/ 189 h 33"/>
                <a:gd name="T24" fmla="*/ 95 w 33"/>
                <a:gd name="T25" fmla="*/ 211 h 33"/>
                <a:gd name="T26" fmla="*/ 70 w 33"/>
                <a:gd name="T27" fmla="*/ 211 h 33"/>
                <a:gd name="T28" fmla="*/ 61 w 33"/>
                <a:gd name="T29" fmla="*/ 211 h 33"/>
                <a:gd name="T30" fmla="*/ 43 w 33"/>
                <a:gd name="T31" fmla="*/ 205 h 33"/>
                <a:gd name="T32" fmla="*/ 30 w 33"/>
                <a:gd name="T33" fmla="*/ 189 h 33"/>
                <a:gd name="T34" fmla="*/ 4 w 33"/>
                <a:gd name="T35" fmla="*/ 183 h 33"/>
                <a:gd name="T36" fmla="*/ 3 w 33"/>
                <a:gd name="T37" fmla="*/ 164 h 33"/>
                <a:gd name="T38" fmla="*/ 1 w 33"/>
                <a:gd name="T39" fmla="*/ 142 h 33"/>
                <a:gd name="T40" fmla="*/ 1 w 33"/>
                <a:gd name="T41" fmla="*/ 123 h 33"/>
                <a:gd name="T42" fmla="*/ 0 w 33"/>
                <a:gd name="T43" fmla="*/ 107 h 33"/>
                <a:gd name="T44" fmla="*/ 1 w 33"/>
                <a:gd name="T45" fmla="*/ 89 h 33"/>
                <a:gd name="T46" fmla="*/ 1 w 33"/>
                <a:gd name="T47" fmla="*/ 70 h 33"/>
                <a:gd name="T48" fmla="*/ 3 w 33"/>
                <a:gd name="T49" fmla="*/ 50 h 33"/>
                <a:gd name="T50" fmla="*/ 4 w 33"/>
                <a:gd name="T51" fmla="*/ 32 h 33"/>
                <a:gd name="T52" fmla="*/ 30 w 33"/>
                <a:gd name="T53" fmla="*/ 3 h 33"/>
                <a:gd name="T54" fmla="*/ 43 w 33"/>
                <a:gd name="T55" fmla="*/ 2 h 33"/>
                <a:gd name="T56" fmla="*/ 61 w 33"/>
                <a:gd name="T57" fmla="*/ 0 h 33"/>
                <a:gd name="T58" fmla="*/ 70 w 33"/>
                <a:gd name="T59" fmla="*/ 0 h 33"/>
                <a:gd name="T60" fmla="*/ 85 w 33"/>
                <a:gd name="T61" fmla="*/ 0 h 33"/>
                <a:gd name="T62" fmla="*/ 107 w 33"/>
                <a:gd name="T63" fmla="*/ 2 h 33"/>
                <a:gd name="T64" fmla="*/ 120 w 33"/>
                <a:gd name="T65" fmla="*/ 32 h 33"/>
                <a:gd name="T66" fmla="*/ 135 w 33"/>
                <a:gd name="T67" fmla="*/ 50 h 33"/>
                <a:gd name="T68" fmla="*/ 138 w 33"/>
                <a:gd name="T69" fmla="*/ 58 h 33"/>
                <a:gd name="T70" fmla="*/ 138 w 33"/>
                <a:gd name="T71" fmla="*/ 77 h 33"/>
                <a:gd name="T72" fmla="*/ 138 w 33"/>
                <a:gd name="T73" fmla="*/ 93 h 33"/>
                <a:gd name="T74" fmla="*/ 145 w 33"/>
                <a:gd name="T75" fmla="*/ 117 h 33"/>
                <a:gd name="T76" fmla="*/ 145 w 33"/>
                <a:gd name="T77" fmla="*/ 123 h 33"/>
                <a:gd name="T78" fmla="*/ 27 w 33"/>
                <a:gd name="T79" fmla="*/ 123 h 33"/>
                <a:gd name="T80" fmla="*/ 43 w 33"/>
                <a:gd name="T81" fmla="*/ 50 h 33"/>
                <a:gd name="T82" fmla="*/ 38 w 33"/>
                <a:gd name="T83" fmla="*/ 70 h 33"/>
                <a:gd name="T84" fmla="*/ 30 w 33"/>
                <a:gd name="T85" fmla="*/ 89 h 33"/>
                <a:gd name="T86" fmla="*/ 110 w 33"/>
                <a:gd name="T87" fmla="*/ 89 h 33"/>
                <a:gd name="T88" fmla="*/ 107 w 33"/>
                <a:gd name="T89" fmla="*/ 70 h 33"/>
                <a:gd name="T90" fmla="*/ 98 w 33"/>
                <a:gd name="T91" fmla="*/ 50 h 33"/>
                <a:gd name="T92" fmla="*/ 85 w 33"/>
                <a:gd name="T93" fmla="*/ 37 h 33"/>
                <a:gd name="T94" fmla="*/ 70 w 33"/>
                <a:gd name="T95" fmla="*/ 37 h 33"/>
                <a:gd name="T96" fmla="*/ 61 w 33"/>
                <a:gd name="T97" fmla="*/ 37 h 33"/>
                <a:gd name="T98" fmla="*/ 43 w 33"/>
                <a:gd name="T99" fmla="*/ 50 h 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"/>
                <a:gd name="T151" fmla="*/ 0 h 33"/>
                <a:gd name="T152" fmla="*/ 33 w 33"/>
                <a:gd name="T153" fmla="*/ 33 h 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" h="33">
                  <a:moveTo>
                    <a:pt x="6" y="20"/>
                  </a:moveTo>
                  <a:lnTo>
                    <a:pt x="9" y="23"/>
                  </a:lnTo>
                  <a:lnTo>
                    <a:pt x="10" y="26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31" y="23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0" y="32"/>
                  </a:lnTo>
                  <a:lnTo>
                    <a:pt x="7" y="30"/>
                  </a:lnTo>
                  <a:lnTo>
                    <a:pt x="4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1" y="15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6" y="20"/>
                  </a:lnTo>
                  <a:close/>
                  <a:moveTo>
                    <a:pt x="10" y="8"/>
                  </a:moveTo>
                  <a:lnTo>
                    <a:pt x="9" y="11"/>
                  </a:lnTo>
                  <a:lnTo>
                    <a:pt x="7" y="14"/>
                  </a:lnTo>
                  <a:lnTo>
                    <a:pt x="25" y="14"/>
                  </a:lnTo>
                  <a:lnTo>
                    <a:pt x="24" y="11"/>
                  </a:lnTo>
                  <a:lnTo>
                    <a:pt x="22" y="8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59" name="Freeform 46"/>
            <p:cNvSpPr>
              <a:spLocks/>
            </p:cNvSpPr>
            <p:nvPr/>
          </p:nvSpPr>
          <p:spPr bwMode="auto">
            <a:xfrm>
              <a:off x="1643" y="366"/>
              <a:ext cx="15" cy="38"/>
            </a:xfrm>
            <a:custGeom>
              <a:avLst/>
              <a:gdLst>
                <a:gd name="T0" fmla="*/ 0 w 12"/>
                <a:gd name="T1" fmla="*/ 211 h 33"/>
                <a:gd name="T2" fmla="*/ 0 w 12"/>
                <a:gd name="T3" fmla="*/ 2 h 33"/>
                <a:gd name="T4" fmla="*/ 95 w 12"/>
                <a:gd name="T5" fmla="*/ 2 h 33"/>
                <a:gd name="T6" fmla="*/ 95 w 12"/>
                <a:gd name="T7" fmla="*/ 3 h 33"/>
                <a:gd name="T8" fmla="*/ 119 w 12"/>
                <a:gd name="T9" fmla="*/ 2 h 33"/>
                <a:gd name="T10" fmla="*/ 149 w 12"/>
                <a:gd name="T11" fmla="*/ 2 h 33"/>
                <a:gd name="T12" fmla="*/ 188 w 12"/>
                <a:gd name="T13" fmla="*/ 0 h 33"/>
                <a:gd name="T14" fmla="*/ 220 w 12"/>
                <a:gd name="T15" fmla="*/ 0 h 33"/>
                <a:gd name="T16" fmla="*/ 220 w 12"/>
                <a:gd name="T17" fmla="*/ 50 h 33"/>
                <a:gd name="T18" fmla="*/ 150 w 12"/>
                <a:gd name="T19" fmla="*/ 50 h 33"/>
                <a:gd name="T20" fmla="*/ 119 w 12"/>
                <a:gd name="T21" fmla="*/ 58 h 33"/>
                <a:gd name="T22" fmla="*/ 119 w 12"/>
                <a:gd name="T23" fmla="*/ 77 h 33"/>
                <a:gd name="T24" fmla="*/ 95 w 12"/>
                <a:gd name="T25" fmla="*/ 93 h 33"/>
                <a:gd name="T26" fmla="*/ 95 w 12"/>
                <a:gd name="T27" fmla="*/ 211 h 33"/>
                <a:gd name="T28" fmla="*/ 0 w 12"/>
                <a:gd name="T29" fmla="*/ 211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33"/>
                <a:gd name="T47" fmla="*/ 12 w 12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33">
                  <a:moveTo>
                    <a:pt x="0" y="33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9" y="8"/>
                  </a:lnTo>
                  <a:lnTo>
                    <a:pt x="6" y="9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5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60" name="Freeform 47"/>
            <p:cNvSpPr>
              <a:spLocks/>
            </p:cNvSpPr>
            <p:nvPr/>
          </p:nvSpPr>
          <p:spPr bwMode="auto">
            <a:xfrm>
              <a:off x="1660" y="370"/>
              <a:ext cx="29" cy="34"/>
            </a:xfrm>
            <a:custGeom>
              <a:avLst/>
              <a:gdLst>
                <a:gd name="T0" fmla="*/ 27 w 27"/>
                <a:gd name="T1" fmla="*/ 103 h 31"/>
                <a:gd name="T2" fmla="*/ 0 w 27"/>
                <a:gd name="T3" fmla="*/ 0 h 31"/>
                <a:gd name="T4" fmla="*/ 6 w 27"/>
                <a:gd name="T5" fmla="*/ 0 h 31"/>
                <a:gd name="T6" fmla="*/ 33 w 27"/>
                <a:gd name="T7" fmla="*/ 69 h 31"/>
                <a:gd name="T8" fmla="*/ 54 w 27"/>
                <a:gd name="T9" fmla="*/ 0 h 31"/>
                <a:gd name="T10" fmla="*/ 67 w 27"/>
                <a:gd name="T11" fmla="*/ 0 h 31"/>
                <a:gd name="T12" fmla="*/ 35 w 27"/>
                <a:gd name="T13" fmla="*/ 103 h 31"/>
                <a:gd name="T14" fmla="*/ 27 w 27"/>
                <a:gd name="T15" fmla="*/ 1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31"/>
                <a:gd name="T26" fmla="*/ 27 w 27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31">
                  <a:moveTo>
                    <a:pt x="11" y="31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4" y="2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15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61" name="Freeform 48"/>
            <p:cNvSpPr>
              <a:spLocks noEditPoints="1"/>
            </p:cNvSpPr>
            <p:nvPr/>
          </p:nvSpPr>
          <p:spPr bwMode="auto">
            <a:xfrm>
              <a:off x="1697" y="357"/>
              <a:ext cx="5" cy="48"/>
            </a:xfrm>
            <a:custGeom>
              <a:avLst/>
              <a:gdLst>
                <a:gd name="T0" fmla="*/ 0 w 6"/>
                <a:gd name="T1" fmla="*/ 64 h 42"/>
                <a:gd name="T2" fmla="*/ 3 w 6"/>
                <a:gd name="T3" fmla="*/ 64 h 42"/>
                <a:gd name="T4" fmla="*/ 3 w 6"/>
                <a:gd name="T5" fmla="*/ 238 h 42"/>
                <a:gd name="T6" fmla="*/ 0 w 6"/>
                <a:gd name="T7" fmla="*/ 238 h 42"/>
                <a:gd name="T8" fmla="*/ 0 w 6"/>
                <a:gd name="T9" fmla="*/ 64 h 42"/>
                <a:gd name="T10" fmla="*/ 0 w 6"/>
                <a:gd name="T11" fmla="*/ 33 h 42"/>
                <a:gd name="T12" fmla="*/ 0 w 6"/>
                <a:gd name="T13" fmla="*/ 0 h 42"/>
                <a:gd name="T14" fmla="*/ 3 w 6"/>
                <a:gd name="T15" fmla="*/ 0 h 42"/>
                <a:gd name="T16" fmla="*/ 3 w 6"/>
                <a:gd name="T17" fmla="*/ 33 h 42"/>
                <a:gd name="T18" fmla="*/ 0 w 6"/>
                <a:gd name="T19" fmla="*/ 33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2"/>
                <a:gd name="T32" fmla="*/ 6 w 6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2">
                  <a:moveTo>
                    <a:pt x="0" y="11"/>
                  </a:moveTo>
                  <a:lnTo>
                    <a:pt x="6" y="11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11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62" name="Freeform 49"/>
            <p:cNvSpPr>
              <a:spLocks/>
            </p:cNvSpPr>
            <p:nvPr/>
          </p:nvSpPr>
          <p:spPr bwMode="auto">
            <a:xfrm>
              <a:off x="1711" y="366"/>
              <a:ext cx="37" cy="38"/>
            </a:xfrm>
            <a:custGeom>
              <a:avLst/>
              <a:gdLst>
                <a:gd name="T0" fmla="*/ 170 w 32"/>
                <a:gd name="T1" fmla="*/ 189 h 33"/>
                <a:gd name="T2" fmla="*/ 138 w 32"/>
                <a:gd name="T3" fmla="*/ 211 h 33"/>
                <a:gd name="T4" fmla="*/ 118 w 32"/>
                <a:gd name="T5" fmla="*/ 211 h 33"/>
                <a:gd name="T6" fmla="*/ 92 w 32"/>
                <a:gd name="T7" fmla="*/ 211 h 33"/>
                <a:gd name="T8" fmla="*/ 76 w 32"/>
                <a:gd name="T9" fmla="*/ 205 h 33"/>
                <a:gd name="T10" fmla="*/ 52 w 32"/>
                <a:gd name="T11" fmla="*/ 189 h 33"/>
                <a:gd name="T12" fmla="*/ 34 w 32"/>
                <a:gd name="T13" fmla="*/ 183 h 33"/>
                <a:gd name="T14" fmla="*/ 3 w 32"/>
                <a:gd name="T15" fmla="*/ 164 h 33"/>
                <a:gd name="T16" fmla="*/ 2 w 32"/>
                <a:gd name="T17" fmla="*/ 142 h 33"/>
                <a:gd name="T18" fmla="*/ 2 w 32"/>
                <a:gd name="T19" fmla="*/ 123 h 33"/>
                <a:gd name="T20" fmla="*/ 0 w 32"/>
                <a:gd name="T21" fmla="*/ 107 h 33"/>
                <a:gd name="T22" fmla="*/ 2 w 32"/>
                <a:gd name="T23" fmla="*/ 89 h 33"/>
                <a:gd name="T24" fmla="*/ 2 w 32"/>
                <a:gd name="T25" fmla="*/ 70 h 33"/>
                <a:gd name="T26" fmla="*/ 3 w 32"/>
                <a:gd name="T27" fmla="*/ 50 h 33"/>
                <a:gd name="T28" fmla="*/ 34 w 32"/>
                <a:gd name="T29" fmla="*/ 32 h 33"/>
                <a:gd name="T30" fmla="*/ 52 w 32"/>
                <a:gd name="T31" fmla="*/ 3 h 33"/>
                <a:gd name="T32" fmla="*/ 76 w 32"/>
                <a:gd name="T33" fmla="*/ 2 h 33"/>
                <a:gd name="T34" fmla="*/ 92 w 32"/>
                <a:gd name="T35" fmla="*/ 0 h 33"/>
                <a:gd name="T36" fmla="*/ 118 w 32"/>
                <a:gd name="T37" fmla="*/ 0 h 33"/>
                <a:gd name="T38" fmla="*/ 157 w 32"/>
                <a:gd name="T39" fmla="*/ 0 h 33"/>
                <a:gd name="T40" fmla="*/ 170 w 32"/>
                <a:gd name="T41" fmla="*/ 3 h 33"/>
                <a:gd name="T42" fmla="*/ 190 w 32"/>
                <a:gd name="T43" fmla="*/ 37 h 33"/>
                <a:gd name="T44" fmla="*/ 214 w 32"/>
                <a:gd name="T45" fmla="*/ 77 h 33"/>
                <a:gd name="T46" fmla="*/ 170 w 32"/>
                <a:gd name="T47" fmla="*/ 77 h 33"/>
                <a:gd name="T48" fmla="*/ 160 w 32"/>
                <a:gd name="T49" fmla="*/ 58 h 33"/>
                <a:gd name="T50" fmla="*/ 138 w 32"/>
                <a:gd name="T51" fmla="*/ 50 h 33"/>
                <a:gd name="T52" fmla="*/ 136 w 32"/>
                <a:gd name="T53" fmla="*/ 37 h 33"/>
                <a:gd name="T54" fmla="*/ 118 w 32"/>
                <a:gd name="T55" fmla="*/ 37 h 33"/>
                <a:gd name="T56" fmla="*/ 80 w 32"/>
                <a:gd name="T57" fmla="*/ 50 h 33"/>
                <a:gd name="T58" fmla="*/ 60 w 32"/>
                <a:gd name="T59" fmla="*/ 58 h 33"/>
                <a:gd name="T60" fmla="*/ 52 w 32"/>
                <a:gd name="T61" fmla="*/ 77 h 33"/>
                <a:gd name="T62" fmla="*/ 39 w 32"/>
                <a:gd name="T63" fmla="*/ 107 h 33"/>
                <a:gd name="T64" fmla="*/ 52 w 32"/>
                <a:gd name="T65" fmla="*/ 135 h 33"/>
                <a:gd name="T66" fmla="*/ 60 w 32"/>
                <a:gd name="T67" fmla="*/ 155 h 33"/>
                <a:gd name="T68" fmla="*/ 80 w 32"/>
                <a:gd name="T69" fmla="*/ 165 h 33"/>
                <a:gd name="T70" fmla="*/ 118 w 32"/>
                <a:gd name="T71" fmla="*/ 165 h 33"/>
                <a:gd name="T72" fmla="*/ 136 w 32"/>
                <a:gd name="T73" fmla="*/ 165 h 33"/>
                <a:gd name="T74" fmla="*/ 138 w 32"/>
                <a:gd name="T75" fmla="*/ 164 h 33"/>
                <a:gd name="T76" fmla="*/ 160 w 32"/>
                <a:gd name="T77" fmla="*/ 155 h 33"/>
                <a:gd name="T78" fmla="*/ 170 w 32"/>
                <a:gd name="T79" fmla="*/ 135 h 33"/>
                <a:gd name="T80" fmla="*/ 214 w 32"/>
                <a:gd name="T81" fmla="*/ 135 h 33"/>
                <a:gd name="T82" fmla="*/ 190 w 32"/>
                <a:gd name="T83" fmla="*/ 165 h 33"/>
                <a:gd name="T84" fmla="*/ 170 w 32"/>
                <a:gd name="T85" fmla="*/ 189 h 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"/>
                <a:gd name="T130" fmla="*/ 0 h 33"/>
                <a:gd name="T131" fmla="*/ 32 w 32"/>
                <a:gd name="T132" fmla="*/ 33 h 3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" h="33">
                  <a:moveTo>
                    <a:pt x="26" y="30"/>
                  </a:moveTo>
                  <a:lnTo>
                    <a:pt x="21" y="33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3" y="26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6" y="3"/>
                  </a:lnTo>
                  <a:lnTo>
                    <a:pt x="29" y="6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9" y="9"/>
                  </a:lnTo>
                  <a:lnTo>
                    <a:pt x="8" y="12"/>
                  </a:lnTo>
                  <a:lnTo>
                    <a:pt x="6" y="17"/>
                  </a:lnTo>
                  <a:lnTo>
                    <a:pt x="8" y="21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7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32" y="21"/>
                  </a:lnTo>
                  <a:lnTo>
                    <a:pt x="29" y="27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63" name="Freeform 50"/>
            <p:cNvSpPr>
              <a:spLocks noEditPoints="1"/>
            </p:cNvSpPr>
            <p:nvPr/>
          </p:nvSpPr>
          <p:spPr bwMode="auto">
            <a:xfrm>
              <a:off x="1754" y="366"/>
              <a:ext cx="35" cy="38"/>
            </a:xfrm>
            <a:custGeom>
              <a:avLst/>
              <a:gdLst>
                <a:gd name="T0" fmla="*/ 29 w 31"/>
                <a:gd name="T1" fmla="*/ 123 h 33"/>
                <a:gd name="T2" fmla="*/ 33 w 31"/>
                <a:gd name="T3" fmla="*/ 142 h 33"/>
                <a:gd name="T4" fmla="*/ 47 w 31"/>
                <a:gd name="T5" fmla="*/ 164 h 33"/>
                <a:gd name="T6" fmla="*/ 62 w 31"/>
                <a:gd name="T7" fmla="*/ 165 h 33"/>
                <a:gd name="T8" fmla="*/ 77 w 31"/>
                <a:gd name="T9" fmla="*/ 165 h 33"/>
                <a:gd name="T10" fmla="*/ 87 w 31"/>
                <a:gd name="T11" fmla="*/ 165 h 33"/>
                <a:gd name="T12" fmla="*/ 100 w 31"/>
                <a:gd name="T13" fmla="*/ 164 h 33"/>
                <a:gd name="T14" fmla="*/ 110 w 31"/>
                <a:gd name="T15" fmla="*/ 155 h 33"/>
                <a:gd name="T16" fmla="*/ 113 w 31"/>
                <a:gd name="T17" fmla="*/ 142 h 33"/>
                <a:gd name="T18" fmla="*/ 151 w 31"/>
                <a:gd name="T19" fmla="*/ 142 h 33"/>
                <a:gd name="T20" fmla="*/ 140 w 31"/>
                <a:gd name="T21" fmla="*/ 165 h 33"/>
                <a:gd name="T22" fmla="*/ 124 w 31"/>
                <a:gd name="T23" fmla="*/ 189 h 33"/>
                <a:gd name="T24" fmla="*/ 100 w 31"/>
                <a:gd name="T25" fmla="*/ 211 h 33"/>
                <a:gd name="T26" fmla="*/ 77 w 31"/>
                <a:gd name="T27" fmla="*/ 211 h 33"/>
                <a:gd name="T28" fmla="*/ 62 w 31"/>
                <a:gd name="T29" fmla="*/ 211 h 33"/>
                <a:gd name="T30" fmla="*/ 42 w 31"/>
                <a:gd name="T31" fmla="*/ 205 h 33"/>
                <a:gd name="T32" fmla="*/ 33 w 31"/>
                <a:gd name="T33" fmla="*/ 189 h 33"/>
                <a:gd name="T34" fmla="*/ 23 w 31"/>
                <a:gd name="T35" fmla="*/ 183 h 33"/>
                <a:gd name="T36" fmla="*/ 3 w 31"/>
                <a:gd name="T37" fmla="*/ 164 h 33"/>
                <a:gd name="T38" fmla="*/ 1 w 31"/>
                <a:gd name="T39" fmla="*/ 142 h 33"/>
                <a:gd name="T40" fmla="*/ 0 w 31"/>
                <a:gd name="T41" fmla="*/ 123 h 33"/>
                <a:gd name="T42" fmla="*/ 0 w 31"/>
                <a:gd name="T43" fmla="*/ 107 h 33"/>
                <a:gd name="T44" fmla="*/ 0 w 31"/>
                <a:gd name="T45" fmla="*/ 89 h 33"/>
                <a:gd name="T46" fmla="*/ 1 w 31"/>
                <a:gd name="T47" fmla="*/ 70 h 33"/>
                <a:gd name="T48" fmla="*/ 3 w 31"/>
                <a:gd name="T49" fmla="*/ 50 h 33"/>
                <a:gd name="T50" fmla="*/ 23 w 31"/>
                <a:gd name="T51" fmla="*/ 32 h 33"/>
                <a:gd name="T52" fmla="*/ 33 w 31"/>
                <a:gd name="T53" fmla="*/ 3 h 33"/>
                <a:gd name="T54" fmla="*/ 42 w 31"/>
                <a:gd name="T55" fmla="*/ 2 h 33"/>
                <a:gd name="T56" fmla="*/ 60 w 31"/>
                <a:gd name="T57" fmla="*/ 0 h 33"/>
                <a:gd name="T58" fmla="*/ 70 w 31"/>
                <a:gd name="T59" fmla="*/ 0 h 33"/>
                <a:gd name="T60" fmla="*/ 89 w 31"/>
                <a:gd name="T61" fmla="*/ 0 h 33"/>
                <a:gd name="T62" fmla="*/ 113 w 31"/>
                <a:gd name="T63" fmla="*/ 2 h 33"/>
                <a:gd name="T64" fmla="*/ 128 w 31"/>
                <a:gd name="T65" fmla="*/ 32 h 33"/>
                <a:gd name="T66" fmla="*/ 140 w 31"/>
                <a:gd name="T67" fmla="*/ 50 h 33"/>
                <a:gd name="T68" fmla="*/ 145 w 31"/>
                <a:gd name="T69" fmla="*/ 58 h 33"/>
                <a:gd name="T70" fmla="*/ 151 w 31"/>
                <a:gd name="T71" fmla="*/ 77 h 33"/>
                <a:gd name="T72" fmla="*/ 151 w 31"/>
                <a:gd name="T73" fmla="*/ 93 h 33"/>
                <a:gd name="T74" fmla="*/ 151 w 31"/>
                <a:gd name="T75" fmla="*/ 117 h 33"/>
                <a:gd name="T76" fmla="*/ 151 w 31"/>
                <a:gd name="T77" fmla="*/ 123 h 33"/>
                <a:gd name="T78" fmla="*/ 29 w 31"/>
                <a:gd name="T79" fmla="*/ 123 h 33"/>
                <a:gd name="T80" fmla="*/ 47 w 31"/>
                <a:gd name="T81" fmla="*/ 50 h 33"/>
                <a:gd name="T82" fmla="*/ 42 w 31"/>
                <a:gd name="T83" fmla="*/ 70 h 33"/>
                <a:gd name="T84" fmla="*/ 29 w 31"/>
                <a:gd name="T85" fmla="*/ 89 h 33"/>
                <a:gd name="T86" fmla="*/ 124 w 31"/>
                <a:gd name="T87" fmla="*/ 89 h 33"/>
                <a:gd name="T88" fmla="*/ 113 w 31"/>
                <a:gd name="T89" fmla="*/ 70 h 33"/>
                <a:gd name="T90" fmla="*/ 100 w 31"/>
                <a:gd name="T91" fmla="*/ 50 h 33"/>
                <a:gd name="T92" fmla="*/ 89 w 31"/>
                <a:gd name="T93" fmla="*/ 37 h 33"/>
                <a:gd name="T94" fmla="*/ 77 w 31"/>
                <a:gd name="T95" fmla="*/ 37 h 33"/>
                <a:gd name="T96" fmla="*/ 62 w 31"/>
                <a:gd name="T97" fmla="*/ 37 h 33"/>
                <a:gd name="T98" fmla="*/ 47 w 31"/>
                <a:gd name="T99" fmla="*/ 50 h 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"/>
                <a:gd name="T151" fmla="*/ 0 h 33"/>
                <a:gd name="T152" fmla="*/ 31 w 31"/>
                <a:gd name="T153" fmla="*/ 33 h 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" h="33">
                  <a:moveTo>
                    <a:pt x="6" y="20"/>
                  </a:moveTo>
                  <a:lnTo>
                    <a:pt x="7" y="23"/>
                  </a:lnTo>
                  <a:lnTo>
                    <a:pt x="10" y="26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1" y="26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31" y="23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9" y="32"/>
                  </a:lnTo>
                  <a:lnTo>
                    <a:pt x="7" y="30"/>
                  </a:lnTo>
                  <a:lnTo>
                    <a:pt x="4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6" y="20"/>
                  </a:lnTo>
                  <a:close/>
                  <a:moveTo>
                    <a:pt x="10" y="8"/>
                  </a:moveTo>
                  <a:lnTo>
                    <a:pt x="9" y="11"/>
                  </a:lnTo>
                  <a:lnTo>
                    <a:pt x="6" y="14"/>
                  </a:lnTo>
                  <a:lnTo>
                    <a:pt x="25" y="14"/>
                  </a:lnTo>
                  <a:lnTo>
                    <a:pt x="24" y="11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64" name="Freeform 51"/>
            <p:cNvSpPr>
              <a:spLocks/>
            </p:cNvSpPr>
            <p:nvPr/>
          </p:nvSpPr>
          <p:spPr bwMode="auto">
            <a:xfrm>
              <a:off x="1797" y="366"/>
              <a:ext cx="26" cy="38"/>
            </a:xfrm>
            <a:custGeom>
              <a:avLst/>
              <a:gdLst>
                <a:gd name="T0" fmla="*/ 95 w 21"/>
                <a:gd name="T1" fmla="*/ 142 h 33"/>
                <a:gd name="T2" fmla="*/ 95 w 21"/>
                <a:gd name="T3" fmla="*/ 155 h 33"/>
                <a:gd name="T4" fmla="*/ 118 w 21"/>
                <a:gd name="T5" fmla="*/ 164 h 33"/>
                <a:gd name="T6" fmla="*/ 146 w 21"/>
                <a:gd name="T7" fmla="*/ 165 h 33"/>
                <a:gd name="T8" fmla="*/ 167 w 21"/>
                <a:gd name="T9" fmla="*/ 165 h 33"/>
                <a:gd name="T10" fmla="*/ 207 w 21"/>
                <a:gd name="T11" fmla="*/ 165 h 33"/>
                <a:gd name="T12" fmla="*/ 208 w 21"/>
                <a:gd name="T13" fmla="*/ 165 h 33"/>
                <a:gd name="T14" fmla="*/ 256 w 21"/>
                <a:gd name="T15" fmla="*/ 164 h 33"/>
                <a:gd name="T16" fmla="*/ 256 w 21"/>
                <a:gd name="T17" fmla="*/ 155 h 33"/>
                <a:gd name="T18" fmla="*/ 256 w 21"/>
                <a:gd name="T19" fmla="*/ 142 h 33"/>
                <a:gd name="T20" fmla="*/ 208 w 21"/>
                <a:gd name="T21" fmla="*/ 135 h 33"/>
                <a:gd name="T22" fmla="*/ 208 w 21"/>
                <a:gd name="T23" fmla="*/ 123 h 33"/>
                <a:gd name="T24" fmla="*/ 207 w 21"/>
                <a:gd name="T25" fmla="*/ 123 h 33"/>
                <a:gd name="T26" fmla="*/ 167 w 21"/>
                <a:gd name="T27" fmla="*/ 117 h 33"/>
                <a:gd name="T28" fmla="*/ 146 w 21"/>
                <a:gd name="T29" fmla="*/ 117 h 33"/>
                <a:gd name="T30" fmla="*/ 118 w 21"/>
                <a:gd name="T31" fmla="*/ 117 h 33"/>
                <a:gd name="T32" fmla="*/ 95 w 21"/>
                <a:gd name="T33" fmla="*/ 107 h 33"/>
                <a:gd name="T34" fmla="*/ 95 w 21"/>
                <a:gd name="T35" fmla="*/ 107 h 33"/>
                <a:gd name="T36" fmla="*/ 62 w 21"/>
                <a:gd name="T37" fmla="*/ 93 h 33"/>
                <a:gd name="T38" fmla="*/ 50 w 21"/>
                <a:gd name="T39" fmla="*/ 89 h 33"/>
                <a:gd name="T40" fmla="*/ 1 w 21"/>
                <a:gd name="T41" fmla="*/ 77 h 33"/>
                <a:gd name="T42" fmla="*/ 1 w 21"/>
                <a:gd name="T43" fmla="*/ 58 h 33"/>
                <a:gd name="T44" fmla="*/ 50 w 21"/>
                <a:gd name="T45" fmla="*/ 37 h 33"/>
                <a:gd name="T46" fmla="*/ 62 w 21"/>
                <a:gd name="T47" fmla="*/ 3 h 33"/>
                <a:gd name="T48" fmla="*/ 118 w 21"/>
                <a:gd name="T49" fmla="*/ 0 h 33"/>
                <a:gd name="T50" fmla="*/ 167 w 21"/>
                <a:gd name="T51" fmla="*/ 0 h 33"/>
                <a:gd name="T52" fmla="*/ 256 w 21"/>
                <a:gd name="T53" fmla="*/ 0 h 33"/>
                <a:gd name="T54" fmla="*/ 282 w 21"/>
                <a:gd name="T55" fmla="*/ 3 h 33"/>
                <a:gd name="T56" fmla="*/ 317 w 21"/>
                <a:gd name="T57" fmla="*/ 37 h 33"/>
                <a:gd name="T58" fmla="*/ 317 w 21"/>
                <a:gd name="T59" fmla="*/ 58 h 33"/>
                <a:gd name="T60" fmla="*/ 208 w 21"/>
                <a:gd name="T61" fmla="*/ 58 h 33"/>
                <a:gd name="T62" fmla="*/ 208 w 21"/>
                <a:gd name="T63" fmla="*/ 50 h 33"/>
                <a:gd name="T64" fmla="*/ 208 w 21"/>
                <a:gd name="T65" fmla="*/ 37 h 33"/>
                <a:gd name="T66" fmla="*/ 207 w 21"/>
                <a:gd name="T67" fmla="*/ 37 h 33"/>
                <a:gd name="T68" fmla="*/ 167 w 21"/>
                <a:gd name="T69" fmla="*/ 37 h 33"/>
                <a:gd name="T70" fmla="*/ 146 w 21"/>
                <a:gd name="T71" fmla="*/ 37 h 33"/>
                <a:gd name="T72" fmla="*/ 146 w 21"/>
                <a:gd name="T73" fmla="*/ 37 h 33"/>
                <a:gd name="T74" fmla="*/ 118 w 21"/>
                <a:gd name="T75" fmla="*/ 50 h 33"/>
                <a:gd name="T76" fmla="*/ 118 w 21"/>
                <a:gd name="T77" fmla="*/ 58 h 33"/>
                <a:gd name="T78" fmla="*/ 118 w 21"/>
                <a:gd name="T79" fmla="*/ 70 h 33"/>
                <a:gd name="T80" fmla="*/ 146 w 21"/>
                <a:gd name="T81" fmla="*/ 77 h 33"/>
                <a:gd name="T82" fmla="*/ 146 w 21"/>
                <a:gd name="T83" fmla="*/ 77 h 33"/>
                <a:gd name="T84" fmla="*/ 207 w 21"/>
                <a:gd name="T85" fmla="*/ 89 h 33"/>
                <a:gd name="T86" fmla="*/ 208 w 21"/>
                <a:gd name="T87" fmla="*/ 89 h 33"/>
                <a:gd name="T88" fmla="*/ 258 w 21"/>
                <a:gd name="T89" fmla="*/ 93 h 33"/>
                <a:gd name="T90" fmla="*/ 317 w 21"/>
                <a:gd name="T91" fmla="*/ 117 h 33"/>
                <a:gd name="T92" fmla="*/ 317 w 21"/>
                <a:gd name="T93" fmla="*/ 123 h 33"/>
                <a:gd name="T94" fmla="*/ 343 w 21"/>
                <a:gd name="T95" fmla="*/ 155 h 33"/>
                <a:gd name="T96" fmla="*/ 317 w 21"/>
                <a:gd name="T97" fmla="*/ 165 h 33"/>
                <a:gd name="T98" fmla="*/ 282 w 21"/>
                <a:gd name="T99" fmla="*/ 189 h 33"/>
                <a:gd name="T100" fmla="*/ 256 w 21"/>
                <a:gd name="T101" fmla="*/ 211 h 33"/>
                <a:gd name="T102" fmla="*/ 167 w 21"/>
                <a:gd name="T103" fmla="*/ 211 h 33"/>
                <a:gd name="T104" fmla="*/ 95 w 21"/>
                <a:gd name="T105" fmla="*/ 211 h 33"/>
                <a:gd name="T106" fmla="*/ 50 w 21"/>
                <a:gd name="T107" fmla="*/ 189 h 33"/>
                <a:gd name="T108" fmla="*/ 1 w 21"/>
                <a:gd name="T109" fmla="*/ 165 h 33"/>
                <a:gd name="T110" fmla="*/ 0 w 21"/>
                <a:gd name="T111" fmla="*/ 142 h 33"/>
                <a:gd name="T112" fmla="*/ 95 w 21"/>
                <a:gd name="T113" fmla="*/ 142 h 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"/>
                <a:gd name="T172" fmla="*/ 0 h 33"/>
                <a:gd name="T173" fmla="*/ 21 w 21"/>
                <a:gd name="T174" fmla="*/ 33 h 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" h="33">
                  <a:moveTo>
                    <a:pt x="6" y="23"/>
                  </a:moveTo>
                  <a:lnTo>
                    <a:pt x="6" y="24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6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21" y="24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65" name="Freeform 52"/>
            <p:cNvSpPr>
              <a:spLocks noEditPoints="1"/>
            </p:cNvSpPr>
            <p:nvPr/>
          </p:nvSpPr>
          <p:spPr bwMode="auto">
            <a:xfrm>
              <a:off x="1409" y="192"/>
              <a:ext cx="161" cy="142"/>
            </a:xfrm>
            <a:custGeom>
              <a:avLst/>
              <a:gdLst>
                <a:gd name="T0" fmla="*/ 689 w 141"/>
                <a:gd name="T1" fmla="*/ 186 h 125"/>
                <a:gd name="T2" fmla="*/ 689 w 141"/>
                <a:gd name="T3" fmla="*/ 376 h 125"/>
                <a:gd name="T4" fmla="*/ 530 w 141"/>
                <a:gd name="T5" fmla="*/ 376 h 125"/>
                <a:gd name="T6" fmla="*/ 530 w 141"/>
                <a:gd name="T7" fmla="*/ 0 h 125"/>
                <a:gd name="T8" fmla="*/ 689 w 141"/>
                <a:gd name="T9" fmla="*/ 0 h 125"/>
                <a:gd name="T10" fmla="*/ 689 w 141"/>
                <a:gd name="T11" fmla="*/ 123 h 125"/>
                <a:gd name="T12" fmla="*/ 791 w 141"/>
                <a:gd name="T13" fmla="*/ 123 h 125"/>
                <a:gd name="T14" fmla="*/ 791 w 141"/>
                <a:gd name="T15" fmla="*/ 186 h 125"/>
                <a:gd name="T16" fmla="*/ 689 w 141"/>
                <a:gd name="T17" fmla="*/ 186 h 125"/>
                <a:gd name="T18" fmla="*/ 689 w 141"/>
                <a:gd name="T19" fmla="*/ 653 h 125"/>
                <a:gd name="T20" fmla="*/ 530 w 141"/>
                <a:gd name="T21" fmla="*/ 653 h 125"/>
                <a:gd name="T22" fmla="*/ 530 w 141"/>
                <a:gd name="T23" fmla="*/ 454 h 125"/>
                <a:gd name="T24" fmla="*/ 0 w 141"/>
                <a:gd name="T25" fmla="*/ 454 h 125"/>
                <a:gd name="T26" fmla="*/ 0 w 141"/>
                <a:gd name="T27" fmla="*/ 400 h 125"/>
                <a:gd name="T28" fmla="*/ 689 w 141"/>
                <a:gd name="T29" fmla="*/ 400 h 125"/>
                <a:gd name="T30" fmla="*/ 689 w 141"/>
                <a:gd name="T31" fmla="*/ 653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"/>
                <a:gd name="T49" fmla="*/ 0 h 125"/>
                <a:gd name="T50" fmla="*/ 141 w 141"/>
                <a:gd name="T51" fmla="*/ 125 h 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" h="125">
                  <a:moveTo>
                    <a:pt x="122" y="36"/>
                  </a:moveTo>
                  <a:lnTo>
                    <a:pt x="122" y="71"/>
                  </a:lnTo>
                  <a:lnTo>
                    <a:pt x="95" y="71"/>
                  </a:lnTo>
                  <a:lnTo>
                    <a:pt x="95" y="0"/>
                  </a:lnTo>
                  <a:lnTo>
                    <a:pt x="122" y="0"/>
                  </a:lnTo>
                  <a:lnTo>
                    <a:pt x="122" y="23"/>
                  </a:lnTo>
                  <a:lnTo>
                    <a:pt x="141" y="23"/>
                  </a:lnTo>
                  <a:lnTo>
                    <a:pt x="141" y="36"/>
                  </a:lnTo>
                  <a:lnTo>
                    <a:pt x="122" y="36"/>
                  </a:lnTo>
                  <a:close/>
                  <a:moveTo>
                    <a:pt x="122" y="125"/>
                  </a:moveTo>
                  <a:lnTo>
                    <a:pt x="95" y="125"/>
                  </a:lnTo>
                  <a:lnTo>
                    <a:pt x="95" y="87"/>
                  </a:lnTo>
                  <a:lnTo>
                    <a:pt x="0" y="87"/>
                  </a:lnTo>
                  <a:lnTo>
                    <a:pt x="0" y="77"/>
                  </a:lnTo>
                  <a:lnTo>
                    <a:pt x="122" y="77"/>
                  </a:lnTo>
                  <a:lnTo>
                    <a:pt x="122" y="125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66" name="Freeform 53"/>
            <p:cNvSpPr>
              <a:spLocks noEditPoints="1"/>
            </p:cNvSpPr>
            <p:nvPr/>
          </p:nvSpPr>
          <p:spPr bwMode="auto">
            <a:xfrm>
              <a:off x="1636" y="196"/>
              <a:ext cx="149" cy="139"/>
            </a:xfrm>
            <a:custGeom>
              <a:avLst/>
              <a:gdLst>
                <a:gd name="T0" fmla="*/ 427 w 131"/>
                <a:gd name="T1" fmla="*/ 74 h 121"/>
                <a:gd name="T2" fmla="*/ 430 w 131"/>
                <a:gd name="T3" fmla="*/ 98 h 121"/>
                <a:gd name="T4" fmla="*/ 442 w 131"/>
                <a:gd name="T5" fmla="*/ 136 h 121"/>
                <a:gd name="T6" fmla="*/ 454 w 131"/>
                <a:gd name="T7" fmla="*/ 171 h 121"/>
                <a:gd name="T8" fmla="*/ 472 w 131"/>
                <a:gd name="T9" fmla="*/ 206 h 121"/>
                <a:gd name="T10" fmla="*/ 507 w 131"/>
                <a:gd name="T11" fmla="*/ 215 h 121"/>
                <a:gd name="T12" fmla="*/ 553 w 131"/>
                <a:gd name="T13" fmla="*/ 245 h 121"/>
                <a:gd name="T14" fmla="*/ 606 w 131"/>
                <a:gd name="T15" fmla="*/ 258 h 121"/>
                <a:gd name="T16" fmla="*/ 667 w 131"/>
                <a:gd name="T17" fmla="*/ 278 h 121"/>
                <a:gd name="T18" fmla="*/ 667 w 131"/>
                <a:gd name="T19" fmla="*/ 371 h 121"/>
                <a:gd name="T20" fmla="*/ 572 w 131"/>
                <a:gd name="T21" fmla="*/ 366 h 121"/>
                <a:gd name="T22" fmla="*/ 489 w 131"/>
                <a:gd name="T23" fmla="*/ 345 h 121"/>
                <a:gd name="T24" fmla="*/ 398 w 131"/>
                <a:gd name="T25" fmla="*/ 312 h 121"/>
                <a:gd name="T26" fmla="*/ 346 w 131"/>
                <a:gd name="T27" fmla="*/ 250 h 121"/>
                <a:gd name="T28" fmla="*/ 282 w 131"/>
                <a:gd name="T29" fmla="*/ 312 h 121"/>
                <a:gd name="T30" fmla="*/ 191 w 131"/>
                <a:gd name="T31" fmla="*/ 345 h 121"/>
                <a:gd name="T32" fmla="*/ 110 w 131"/>
                <a:gd name="T33" fmla="*/ 366 h 121"/>
                <a:gd name="T34" fmla="*/ 28 w 131"/>
                <a:gd name="T35" fmla="*/ 371 h 121"/>
                <a:gd name="T36" fmla="*/ 28 w 131"/>
                <a:gd name="T37" fmla="*/ 278 h 121"/>
                <a:gd name="T38" fmla="*/ 88 w 131"/>
                <a:gd name="T39" fmla="*/ 258 h 121"/>
                <a:gd name="T40" fmla="*/ 141 w 131"/>
                <a:gd name="T41" fmla="*/ 245 h 121"/>
                <a:gd name="T42" fmla="*/ 184 w 131"/>
                <a:gd name="T43" fmla="*/ 225 h 121"/>
                <a:gd name="T44" fmla="*/ 232 w 131"/>
                <a:gd name="T45" fmla="*/ 184 h 121"/>
                <a:gd name="T46" fmla="*/ 247 w 131"/>
                <a:gd name="T47" fmla="*/ 130 h 121"/>
                <a:gd name="T48" fmla="*/ 264 w 131"/>
                <a:gd name="T49" fmla="*/ 74 h 121"/>
                <a:gd name="T50" fmla="*/ 32 w 131"/>
                <a:gd name="T51" fmla="*/ 74 h 121"/>
                <a:gd name="T52" fmla="*/ 32 w 131"/>
                <a:gd name="T53" fmla="*/ 0 h 121"/>
                <a:gd name="T54" fmla="*/ 667 w 131"/>
                <a:gd name="T55" fmla="*/ 0 h 121"/>
                <a:gd name="T56" fmla="*/ 667 w 131"/>
                <a:gd name="T57" fmla="*/ 74 h 121"/>
                <a:gd name="T58" fmla="*/ 427 w 131"/>
                <a:gd name="T59" fmla="*/ 74 h 121"/>
                <a:gd name="T60" fmla="*/ 271 w 131"/>
                <a:gd name="T61" fmla="*/ 731 h 121"/>
                <a:gd name="T62" fmla="*/ 271 w 131"/>
                <a:gd name="T63" fmla="*/ 508 h 121"/>
                <a:gd name="T64" fmla="*/ 0 w 131"/>
                <a:gd name="T65" fmla="*/ 508 h 121"/>
                <a:gd name="T66" fmla="*/ 0 w 131"/>
                <a:gd name="T67" fmla="*/ 435 h 121"/>
                <a:gd name="T68" fmla="*/ 695 w 131"/>
                <a:gd name="T69" fmla="*/ 435 h 121"/>
                <a:gd name="T70" fmla="*/ 695 w 131"/>
                <a:gd name="T71" fmla="*/ 508 h 121"/>
                <a:gd name="T72" fmla="*/ 427 w 131"/>
                <a:gd name="T73" fmla="*/ 508 h 121"/>
                <a:gd name="T74" fmla="*/ 427 w 131"/>
                <a:gd name="T75" fmla="*/ 731 h 121"/>
                <a:gd name="T76" fmla="*/ 271 w 131"/>
                <a:gd name="T77" fmla="*/ 731 h 1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121"/>
                <a:gd name="T119" fmla="*/ 131 w 131"/>
                <a:gd name="T120" fmla="*/ 121 h 1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121">
                  <a:moveTo>
                    <a:pt x="80" y="12"/>
                  </a:moveTo>
                  <a:lnTo>
                    <a:pt x="81" y="16"/>
                  </a:lnTo>
                  <a:lnTo>
                    <a:pt x="83" y="22"/>
                  </a:lnTo>
                  <a:lnTo>
                    <a:pt x="86" y="28"/>
                  </a:lnTo>
                  <a:lnTo>
                    <a:pt x="89" y="33"/>
                  </a:lnTo>
                  <a:lnTo>
                    <a:pt x="95" y="36"/>
                  </a:lnTo>
                  <a:lnTo>
                    <a:pt x="104" y="40"/>
                  </a:lnTo>
                  <a:lnTo>
                    <a:pt x="113" y="43"/>
                  </a:lnTo>
                  <a:lnTo>
                    <a:pt x="125" y="45"/>
                  </a:lnTo>
                  <a:lnTo>
                    <a:pt x="125" y="61"/>
                  </a:lnTo>
                  <a:lnTo>
                    <a:pt x="107" y="60"/>
                  </a:lnTo>
                  <a:lnTo>
                    <a:pt x="92" y="57"/>
                  </a:lnTo>
                  <a:lnTo>
                    <a:pt x="75" y="51"/>
                  </a:lnTo>
                  <a:lnTo>
                    <a:pt x="65" y="42"/>
                  </a:lnTo>
                  <a:lnTo>
                    <a:pt x="54" y="51"/>
                  </a:lnTo>
                  <a:lnTo>
                    <a:pt x="36" y="57"/>
                  </a:lnTo>
                  <a:lnTo>
                    <a:pt x="21" y="60"/>
                  </a:lnTo>
                  <a:lnTo>
                    <a:pt x="5" y="61"/>
                  </a:lnTo>
                  <a:lnTo>
                    <a:pt x="5" y="45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5" y="37"/>
                  </a:lnTo>
                  <a:lnTo>
                    <a:pt x="42" y="30"/>
                  </a:lnTo>
                  <a:lnTo>
                    <a:pt x="47" y="21"/>
                  </a:lnTo>
                  <a:lnTo>
                    <a:pt x="48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25" y="0"/>
                  </a:lnTo>
                  <a:lnTo>
                    <a:pt x="125" y="12"/>
                  </a:lnTo>
                  <a:lnTo>
                    <a:pt x="80" y="12"/>
                  </a:lnTo>
                  <a:close/>
                  <a:moveTo>
                    <a:pt x="51" y="121"/>
                  </a:moveTo>
                  <a:lnTo>
                    <a:pt x="51" y="84"/>
                  </a:lnTo>
                  <a:lnTo>
                    <a:pt x="0" y="84"/>
                  </a:lnTo>
                  <a:lnTo>
                    <a:pt x="0" y="72"/>
                  </a:lnTo>
                  <a:lnTo>
                    <a:pt x="131" y="72"/>
                  </a:lnTo>
                  <a:lnTo>
                    <a:pt x="131" y="84"/>
                  </a:lnTo>
                  <a:lnTo>
                    <a:pt x="80" y="84"/>
                  </a:lnTo>
                  <a:lnTo>
                    <a:pt x="80" y="121"/>
                  </a:lnTo>
                  <a:lnTo>
                    <a:pt x="51" y="121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67" name="Freeform 54"/>
            <p:cNvSpPr>
              <a:spLocks/>
            </p:cNvSpPr>
            <p:nvPr/>
          </p:nvSpPr>
          <p:spPr bwMode="auto">
            <a:xfrm>
              <a:off x="1598" y="196"/>
              <a:ext cx="38" cy="147"/>
            </a:xfrm>
            <a:custGeom>
              <a:avLst/>
              <a:gdLst>
                <a:gd name="T0" fmla="*/ 139 w 34"/>
                <a:gd name="T1" fmla="*/ 704 h 129"/>
                <a:gd name="T2" fmla="*/ 106 w 34"/>
                <a:gd name="T3" fmla="*/ 672 h 129"/>
                <a:gd name="T4" fmla="*/ 76 w 34"/>
                <a:gd name="T5" fmla="*/ 644 h 129"/>
                <a:gd name="T6" fmla="*/ 40 w 34"/>
                <a:gd name="T7" fmla="*/ 606 h 129"/>
                <a:gd name="T8" fmla="*/ 4 w 34"/>
                <a:gd name="T9" fmla="*/ 542 h 129"/>
                <a:gd name="T10" fmla="*/ 1 w 34"/>
                <a:gd name="T11" fmla="*/ 457 h 129"/>
                <a:gd name="T12" fmla="*/ 0 w 34"/>
                <a:gd name="T13" fmla="*/ 343 h 129"/>
                <a:gd name="T14" fmla="*/ 1 w 34"/>
                <a:gd name="T15" fmla="*/ 232 h 129"/>
                <a:gd name="T16" fmla="*/ 26 w 34"/>
                <a:gd name="T17" fmla="*/ 137 h 129"/>
                <a:gd name="T18" fmla="*/ 50 w 34"/>
                <a:gd name="T19" fmla="*/ 81 h 129"/>
                <a:gd name="T20" fmla="*/ 78 w 34"/>
                <a:gd name="T21" fmla="*/ 36 h 129"/>
                <a:gd name="T22" fmla="*/ 116 w 34"/>
                <a:gd name="T23" fmla="*/ 3 h 129"/>
                <a:gd name="T24" fmla="*/ 132 w 34"/>
                <a:gd name="T25" fmla="*/ 0 h 129"/>
                <a:gd name="T26" fmla="*/ 145 w 34"/>
                <a:gd name="T27" fmla="*/ 0 h 129"/>
                <a:gd name="T28" fmla="*/ 130 w 34"/>
                <a:gd name="T29" fmla="*/ 67 h 129"/>
                <a:gd name="T30" fmla="*/ 104 w 34"/>
                <a:gd name="T31" fmla="*/ 105 h 129"/>
                <a:gd name="T32" fmla="*/ 78 w 34"/>
                <a:gd name="T33" fmla="*/ 161 h 129"/>
                <a:gd name="T34" fmla="*/ 68 w 34"/>
                <a:gd name="T35" fmla="*/ 243 h 129"/>
                <a:gd name="T36" fmla="*/ 63 w 34"/>
                <a:gd name="T37" fmla="*/ 343 h 129"/>
                <a:gd name="T38" fmla="*/ 68 w 34"/>
                <a:gd name="T39" fmla="*/ 457 h 129"/>
                <a:gd name="T40" fmla="*/ 78 w 34"/>
                <a:gd name="T41" fmla="*/ 542 h 129"/>
                <a:gd name="T42" fmla="*/ 106 w 34"/>
                <a:gd name="T43" fmla="*/ 594 h 129"/>
                <a:gd name="T44" fmla="*/ 132 w 34"/>
                <a:gd name="T45" fmla="*/ 638 h 129"/>
                <a:gd name="T46" fmla="*/ 139 w 34"/>
                <a:gd name="T47" fmla="*/ 704 h 1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129"/>
                <a:gd name="T74" fmla="*/ 34 w 34"/>
                <a:gd name="T75" fmla="*/ 129 h 1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129">
                  <a:moveTo>
                    <a:pt x="33" y="129"/>
                  </a:moveTo>
                  <a:lnTo>
                    <a:pt x="25" y="123"/>
                  </a:lnTo>
                  <a:lnTo>
                    <a:pt x="18" y="118"/>
                  </a:lnTo>
                  <a:lnTo>
                    <a:pt x="10" y="111"/>
                  </a:lnTo>
                  <a:lnTo>
                    <a:pt x="4" y="99"/>
                  </a:lnTo>
                  <a:lnTo>
                    <a:pt x="1" y="84"/>
                  </a:lnTo>
                  <a:lnTo>
                    <a:pt x="0" y="63"/>
                  </a:lnTo>
                  <a:lnTo>
                    <a:pt x="1" y="42"/>
                  </a:lnTo>
                  <a:lnTo>
                    <a:pt x="6" y="25"/>
                  </a:lnTo>
                  <a:lnTo>
                    <a:pt x="12" y="15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0" y="12"/>
                  </a:lnTo>
                  <a:lnTo>
                    <a:pt x="24" y="19"/>
                  </a:lnTo>
                  <a:lnTo>
                    <a:pt x="19" y="30"/>
                  </a:lnTo>
                  <a:lnTo>
                    <a:pt x="16" y="45"/>
                  </a:lnTo>
                  <a:lnTo>
                    <a:pt x="15" y="63"/>
                  </a:lnTo>
                  <a:lnTo>
                    <a:pt x="16" y="84"/>
                  </a:lnTo>
                  <a:lnTo>
                    <a:pt x="19" y="99"/>
                  </a:lnTo>
                  <a:lnTo>
                    <a:pt x="25" y="109"/>
                  </a:lnTo>
                  <a:lnTo>
                    <a:pt x="31" y="117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68" name="Freeform 55"/>
            <p:cNvSpPr>
              <a:spLocks/>
            </p:cNvSpPr>
            <p:nvPr/>
          </p:nvSpPr>
          <p:spPr bwMode="auto">
            <a:xfrm>
              <a:off x="1788" y="196"/>
              <a:ext cx="40" cy="147"/>
            </a:xfrm>
            <a:custGeom>
              <a:avLst/>
              <a:gdLst>
                <a:gd name="T0" fmla="*/ 1 w 34"/>
                <a:gd name="T1" fmla="*/ 704 h 129"/>
                <a:gd name="T2" fmla="*/ 76 w 34"/>
                <a:gd name="T3" fmla="*/ 672 h 129"/>
                <a:gd name="T4" fmla="*/ 131 w 34"/>
                <a:gd name="T5" fmla="*/ 644 h 129"/>
                <a:gd name="T6" fmla="*/ 199 w 34"/>
                <a:gd name="T7" fmla="*/ 606 h 129"/>
                <a:gd name="T8" fmla="*/ 242 w 34"/>
                <a:gd name="T9" fmla="*/ 542 h 129"/>
                <a:gd name="T10" fmla="*/ 275 w 34"/>
                <a:gd name="T11" fmla="*/ 457 h 129"/>
                <a:gd name="T12" fmla="*/ 280 w 34"/>
                <a:gd name="T13" fmla="*/ 343 h 129"/>
                <a:gd name="T14" fmla="*/ 275 w 34"/>
                <a:gd name="T15" fmla="*/ 232 h 129"/>
                <a:gd name="T16" fmla="*/ 234 w 34"/>
                <a:gd name="T17" fmla="*/ 137 h 129"/>
                <a:gd name="T18" fmla="*/ 172 w 34"/>
                <a:gd name="T19" fmla="*/ 81 h 129"/>
                <a:gd name="T20" fmla="*/ 105 w 34"/>
                <a:gd name="T21" fmla="*/ 36 h 129"/>
                <a:gd name="T22" fmla="*/ 47 w 34"/>
                <a:gd name="T23" fmla="*/ 3 h 129"/>
                <a:gd name="T24" fmla="*/ 1 w 34"/>
                <a:gd name="T25" fmla="*/ 0 h 129"/>
                <a:gd name="T26" fmla="*/ 0 w 34"/>
                <a:gd name="T27" fmla="*/ 0 h 129"/>
                <a:gd name="T28" fmla="*/ 29 w 34"/>
                <a:gd name="T29" fmla="*/ 67 h 129"/>
                <a:gd name="T30" fmla="*/ 76 w 34"/>
                <a:gd name="T31" fmla="*/ 105 h 129"/>
                <a:gd name="T32" fmla="*/ 105 w 34"/>
                <a:gd name="T33" fmla="*/ 161 h 129"/>
                <a:gd name="T34" fmla="*/ 146 w 34"/>
                <a:gd name="T35" fmla="*/ 243 h 129"/>
                <a:gd name="T36" fmla="*/ 146 w 34"/>
                <a:gd name="T37" fmla="*/ 343 h 129"/>
                <a:gd name="T38" fmla="*/ 131 w 34"/>
                <a:gd name="T39" fmla="*/ 457 h 129"/>
                <a:gd name="T40" fmla="*/ 105 w 34"/>
                <a:gd name="T41" fmla="*/ 542 h 129"/>
                <a:gd name="T42" fmla="*/ 76 w 34"/>
                <a:gd name="T43" fmla="*/ 594 h 129"/>
                <a:gd name="T44" fmla="*/ 1 w 34"/>
                <a:gd name="T45" fmla="*/ 638 h 129"/>
                <a:gd name="T46" fmla="*/ 1 w 34"/>
                <a:gd name="T47" fmla="*/ 704 h 1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129"/>
                <a:gd name="T74" fmla="*/ 34 w 34"/>
                <a:gd name="T75" fmla="*/ 129 h 1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129">
                  <a:moveTo>
                    <a:pt x="1" y="129"/>
                  </a:moveTo>
                  <a:lnTo>
                    <a:pt x="9" y="123"/>
                  </a:lnTo>
                  <a:lnTo>
                    <a:pt x="16" y="118"/>
                  </a:lnTo>
                  <a:lnTo>
                    <a:pt x="24" y="111"/>
                  </a:lnTo>
                  <a:lnTo>
                    <a:pt x="30" y="99"/>
                  </a:lnTo>
                  <a:lnTo>
                    <a:pt x="33" y="84"/>
                  </a:lnTo>
                  <a:lnTo>
                    <a:pt x="34" y="63"/>
                  </a:lnTo>
                  <a:lnTo>
                    <a:pt x="33" y="42"/>
                  </a:lnTo>
                  <a:lnTo>
                    <a:pt x="28" y="25"/>
                  </a:lnTo>
                  <a:lnTo>
                    <a:pt x="21" y="15"/>
                  </a:lnTo>
                  <a:lnTo>
                    <a:pt x="13" y="7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12"/>
                  </a:lnTo>
                  <a:lnTo>
                    <a:pt x="9" y="19"/>
                  </a:lnTo>
                  <a:lnTo>
                    <a:pt x="13" y="30"/>
                  </a:lnTo>
                  <a:lnTo>
                    <a:pt x="18" y="45"/>
                  </a:lnTo>
                  <a:lnTo>
                    <a:pt x="18" y="63"/>
                  </a:lnTo>
                  <a:lnTo>
                    <a:pt x="16" y="84"/>
                  </a:lnTo>
                  <a:lnTo>
                    <a:pt x="13" y="99"/>
                  </a:lnTo>
                  <a:lnTo>
                    <a:pt x="9" y="109"/>
                  </a:lnTo>
                  <a:lnTo>
                    <a:pt x="1" y="117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69" name="Freeform 56"/>
            <p:cNvSpPr>
              <a:spLocks noEditPoints="1"/>
            </p:cNvSpPr>
            <p:nvPr/>
          </p:nvSpPr>
          <p:spPr bwMode="auto">
            <a:xfrm>
              <a:off x="1069" y="196"/>
              <a:ext cx="147" cy="134"/>
            </a:xfrm>
            <a:custGeom>
              <a:avLst/>
              <a:gdLst>
                <a:gd name="T0" fmla="*/ 32 w 129"/>
                <a:gd name="T1" fmla="*/ 434 h 117"/>
                <a:gd name="T2" fmla="*/ 32 w 129"/>
                <a:gd name="T3" fmla="*/ 369 h 117"/>
                <a:gd name="T4" fmla="*/ 32 w 129"/>
                <a:gd name="T5" fmla="*/ 0 h 117"/>
                <a:gd name="T6" fmla="*/ 182 w 129"/>
                <a:gd name="T7" fmla="*/ 0 h 117"/>
                <a:gd name="T8" fmla="*/ 182 w 129"/>
                <a:gd name="T9" fmla="*/ 141 h 117"/>
                <a:gd name="T10" fmla="*/ 512 w 129"/>
                <a:gd name="T11" fmla="*/ 141 h 117"/>
                <a:gd name="T12" fmla="*/ 512 w 129"/>
                <a:gd name="T13" fmla="*/ 0 h 117"/>
                <a:gd name="T14" fmla="*/ 660 w 129"/>
                <a:gd name="T15" fmla="*/ 0 h 117"/>
                <a:gd name="T16" fmla="*/ 660 w 129"/>
                <a:gd name="T17" fmla="*/ 434 h 117"/>
                <a:gd name="T18" fmla="*/ 410 w 129"/>
                <a:gd name="T19" fmla="*/ 434 h 117"/>
                <a:gd name="T20" fmla="*/ 410 w 129"/>
                <a:gd name="T21" fmla="*/ 608 h 117"/>
                <a:gd name="T22" fmla="*/ 704 w 129"/>
                <a:gd name="T23" fmla="*/ 608 h 117"/>
                <a:gd name="T24" fmla="*/ 704 w 129"/>
                <a:gd name="T25" fmla="*/ 678 h 117"/>
                <a:gd name="T26" fmla="*/ 0 w 129"/>
                <a:gd name="T27" fmla="*/ 678 h 117"/>
                <a:gd name="T28" fmla="*/ 0 w 129"/>
                <a:gd name="T29" fmla="*/ 608 h 117"/>
                <a:gd name="T30" fmla="*/ 283 w 129"/>
                <a:gd name="T31" fmla="*/ 608 h 117"/>
                <a:gd name="T32" fmla="*/ 283 w 129"/>
                <a:gd name="T33" fmla="*/ 434 h 117"/>
                <a:gd name="T34" fmla="*/ 87 w 129"/>
                <a:gd name="T35" fmla="*/ 434 h 117"/>
                <a:gd name="T36" fmla="*/ 32 w 129"/>
                <a:gd name="T37" fmla="*/ 434 h 117"/>
                <a:gd name="T38" fmla="*/ 182 w 129"/>
                <a:gd name="T39" fmla="*/ 369 h 117"/>
                <a:gd name="T40" fmla="*/ 512 w 129"/>
                <a:gd name="T41" fmla="*/ 369 h 117"/>
                <a:gd name="T42" fmla="*/ 512 w 129"/>
                <a:gd name="T43" fmla="*/ 206 h 117"/>
                <a:gd name="T44" fmla="*/ 182 w 129"/>
                <a:gd name="T45" fmla="*/ 206 h 117"/>
                <a:gd name="T46" fmla="*/ 182 w 129"/>
                <a:gd name="T47" fmla="*/ 369 h 1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9"/>
                <a:gd name="T73" fmla="*/ 0 h 117"/>
                <a:gd name="T74" fmla="*/ 129 w 129"/>
                <a:gd name="T75" fmla="*/ 117 h 1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9" h="117">
                  <a:moveTo>
                    <a:pt x="6" y="75"/>
                  </a:moveTo>
                  <a:lnTo>
                    <a:pt x="6" y="63"/>
                  </a:lnTo>
                  <a:lnTo>
                    <a:pt x="6" y="0"/>
                  </a:lnTo>
                  <a:lnTo>
                    <a:pt x="33" y="0"/>
                  </a:lnTo>
                  <a:lnTo>
                    <a:pt x="33" y="24"/>
                  </a:lnTo>
                  <a:lnTo>
                    <a:pt x="94" y="24"/>
                  </a:lnTo>
                  <a:lnTo>
                    <a:pt x="94" y="0"/>
                  </a:lnTo>
                  <a:lnTo>
                    <a:pt x="121" y="0"/>
                  </a:lnTo>
                  <a:lnTo>
                    <a:pt x="121" y="75"/>
                  </a:lnTo>
                  <a:lnTo>
                    <a:pt x="75" y="75"/>
                  </a:lnTo>
                  <a:lnTo>
                    <a:pt x="75" y="105"/>
                  </a:lnTo>
                  <a:lnTo>
                    <a:pt x="129" y="105"/>
                  </a:lnTo>
                  <a:lnTo>
                    <a:pt x="129" y="117"/>
                  </a:lnTo>
                  <a:lnTo>
                    <a:pt x="0" y="117"/>
                  </a:lnTo>
                  <a:lnTo>
                    <a:pt x="0" y="105"/>
                  </a:lnTo>
                  <a:lnTo>
                    <a:pt x="52" y="105"/>
                  </a:lnTo>
                  <a:lnTo>
                    <a:pt x="52" y="75"/>
                  </a:lnTo>
                  <a:lnTo>
                    <a:pt x="16" y="75"/>
                  </a:lnTo>
                  <a:lnTo>
                    <a:pt x="6" y="75"/>
                  </a:lnTo>
                  <a:close/>
                  <a:moveTo>
                    <a:pt x="33" y="63"/>
                  </a:moveTo>
                  <a:lnTo>
                    <a:pt x="94" y="63"/>
                  </a:lnTo>
                  <a:lnTo>
                    <a:pt x="94" y="35"/>
                  </a:lnTo>
                  <a:lnTo>
                    <a:pt x="33" y="35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70" name="Freeform 57"/>
            <p:cNvSpPr>
              <a:spLocks noEditPoints="1"/>
            </p:cNvSpPr>
            <p:nvPr/>
          </p:nvSpPr>
          <p:spPr bwMode="auto">
            <a:xfrm>
              <a:off x="549" y="185"/>
              <a:ext cx="166" cy="149"/>
            </a:xfrm>
            <a:custGeom>
              <a:avLst/>
              <a:gdLst>
                <a:gd name="T0" fmla="*/ 511 w 144"/>
                <a:gd name="T1" fmla="*/ 142 h 131"/>
                <a:gd name="T2" fmla="*/ 543 w 144"/>
                <a:gd name="T3" fmla="*/ 191 h 131"/>
                <a:gd name="T4" fmla="*/ 533 w 144"/>
                <a:gd name="T5" fmla="*/ 301 h 131"/>
                <a:gd name="T6" fmla="*/ 383 w 144"/>
                <a:gd name="T7" fmla="*/ 398 h 131"/>
                <a:gd name="T8" fmla="*/ 183 w 144"/>
                <a:gd name="T9" fmla="*/ 398 h 131"/>
                <a:gd name="T10" fmla="*/ 37 w 144"/>
                <a:gd name="T11" fmla="*/ 301 h 131"/>
                <a:gd name="T12" fmla="*/ 3 w 144"/>
                <a:gd name="T13" fmla="*/ 191 h 131"/>
                <a:gd name="T14" fmla="*/ 37 w 144"/>
                <a:gd name="T15" fmla="*/ 158 h 131"/>
                <a:gd name="T16" fmla="*/ 0 w 144"/>
                <a:gd name="T17" fmla="*/ 125 h 131"/>
                <a:gd name="T18" fmla="*/ 210 w 144"/>
                <a:gd name="T19" fmla="*/ 65 h 131"/>
                <a:gd name="T20" fmla="*/ 362 w 144"/>
                <a:gd name="T21" fmla="*/ 0 h 131"/>
                <a:gd name="T22" fmla="*/ 571 w 144"/>
                <a:gd name="T23" fmla="*/ 65 h 131"/>
                <a:gd name="T24" fmla="*/ 495 w 144"/>
                <a:gd name="T25" fmla="*/ 125 h 131"/>
                <a:gd name="T26" fmla="*/ 172 w 144"/>
                <a:gd name="T27" fmla="*/ 168 h 131"/>
                <a:gd name="T28" fmla="*/ 164 w 144"/>
                <a:gd name="T29" fmla="*/ 232 h 131"/>
                <a:gd name="T30" fmla="*/ 172 w 144"/>
                <a:gd name="T31" fmla="*/ 281 h 131"/>
                <a:gd name="T32" fmla="*/ 218 w 144"/>
                <a:gd name="T33" fmla="*/ 320 h 131"/>
                <a:gd name="T34" fmla="*/ 280 w 144"/>
                <a:gd name="T35" fmla="*/ 341 h 131"/>
                <a:gd name="T36" fmla="*/ 342 w 144"/>
                <a:gd name="T37" fmla="*/ 320 h 131"/>
                <a:gd name="T38" fmla="*/ 383 w 144"/>
                <a:gd name="T39" fmla="*/ 281 h 131"/>
                <a:gd name="T40" fmla="*/ 402 w 144"/>
                <a:gd name="T41" fmla="*/ 232 h 131"/>
                <a:gd name="T42" fmla="*/ 383 w 144"/>
                <a:gd name="T43" fmla="*/ 168 h 131"/>
                <a:gd name="T44" fmla="*/ 342 w 144"/>
                <a:gd name="T45" fmla="*/ 125 h 131"/>
                <a:gd name="T46" fmla="*/ 280 w 144"/>
                <a:gd name="T47" fmla="*/ 110 h 131"/>
                <a:gd name="T48" fmla="*/ 218 w 144"/>
                <a:gd name="T49" fmla="*/ 125 h 131"/>
                <a:gd name="T50" fmla="*/ 799 w 144"/>
                <a:gd name="T51" fmla="*/ 238 h 131"/>
                <a:gd name="T52" fmla="*/ 626 w 144"/>
                <a:gd name="T53" fmla="*/ 516 h 131"/>
                <a:gd name="T54" fmla="*/ 799 w 144"/>
                <a:gd name="T55" fmla="*/ 32 h 131"/>
                <a:gd name="T56" fmla="*/ 915 w 144"/>
                <a:gd name="T57" fmla="*/ 180 h 131"/>
                <a:gd name="T58" fmla="*/ 799 w 144"/>
                <a:gd name="T59" fmla="*/ 238 h 131"/>
                <a:gd name="T60" fmla="*/ 58 w 144"/>
                <a:gd name="T61" fmla="*/ 478 h 131"/>
                <a:gd name="T62" fmla="*/ 228 w 144"/>
                <a:gd name="T63" fmla="*/ 632 h 131"/>
                <a:gd name="T64" fmla="*/ 794 w 144"/>
                <a:gd name="T65" fmla="*/ 695 h 131"/>
                <a:gd name="T66" fmla="*/ 58 w 144"/>
                <a:gd name="T67" fmla="*/ 695 h 1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31"/>
                <a:gd name="T104" fmla="*/ 144 w 144"/>
                <a:gd name="T105" fmla="*/ 131 h 1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31">
                  <a:moveTo>
                    <a:pt x="78" y="24"/>
                  </a:moveTo>
                  <a:lnTo>
                    <a:pt x="81" y="27"/>
                  </a:lnTo>
                  <a:lnTo>
                    <a:pt x="84" y="32"/>
                  </a:lnTo>
                  <a:lnTo>
                    <a:pt x="86" y="36"/>
                  </a:lnTo>
                  <a:lnTo>
                    <a:pt x="86" y="42"/>
                  </a:lnTo>
                  <a:lnTo>
                    <a:pt x="83" y="56"/>
                  </a:lnTo>
                  <a:lnTo>
                    <a:pt x="72" y="68"/>
                  </a:lnTo>
                  <a:lnTo>
                    <a:pt x="60" y="75"/>
                  </a:lnTo>
                  <a:lnTo>
                    <a:pt x="44" y="78"/>
                  </a:lnTo>
                  <a:lnTo>
                    <a:pt x="29" y="75"/>
                  </a:lnTo>
                  <a:lnTo>
                    <a:pt x="17" y="68"/>
                  </a:lnTo>
                  <a:lnTo>
                    <a:pt x="6" y="56"/>
                  </a:lnTo>
                  <a:lnTo>
                    <a:pt x="3" y="42"/>
                  </a:lnTo>
                  <a:lnTo>
                    <a:pt x="3" y="36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0"/>
                  </a:lnTo>
                  <a:lnTo>
                    <a:pt x="57" y="0"/>
                  </a:lnTo>
                  <a:lnTo>
                    <a:pt x="57" y="12"/>
                  </a:lnTo>
                  <a:lnTo>
                    <a:pt x="90" y="12"/>
                  </a:lnTo>
                  <a:lnTo>
                    <a:pt x="90" y="24"/>
                  </a:lnTo>
                  <a:lnTo>
                    <a:pt x="78" y="24"/>
                  </a:lnTo>
                  <a:close/>
                  <a:moveTo>
                    <a:pt x="30" y="27"/>
                  </a:moveTo>
                  <a:lnTo>
                    <a:pt x="27" y="32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47"/>
                  </a:lnTo>
                  <a:lnTo>
                    <a:pt x="27" y="53"/>
                  </a:lnTo>
                  <a:lnTo>
                    <a:pt x="30" y="57"/>
                  </a:lnTo>
                  <a:lnTo>
                    <a:pt x="35" y="60"/>
                  </a:lnTo>
                  <a:lnTo>
                    <a:pt x="39" y="62"/>
                  </a:lnTo>
                  <a:lnTo>
                    <a:pt x="44" y="63"/>
                  </a:lnTo>
                  <a:lnTo>
                    <a:pt x="50" y="62"/>
                  </a:lnTo>
                  <a:lnTo>
                    <a:pt x="54" y="60"/>
                  </a:lnTo>
                  <a:lnTo>
                    <a:pt x="57" y="57"/>
                  </a:lnTo>
                  <a:lnTo>
                    <a:pt x="60" y="53"/>
                  </a:lnTo>
                  <a:lnTo>
                    <a:pt x="63" y="47"/>
                  </a:lnTo>
                  <a:lnTo>
                    <a:pt x="63" y="42"/>
                  </a:lnTo>
                  <a:lnTo>
                    <a:pt x="63" y="36"/>
                  </a:lnTo>
                  <a:lnTo>
                    <a:pt x="60" y="32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0" y="21"/>
                  </a:lnTo>
                  <a:lnTo>
                    <a:pt x="44" y="21"/>
                  </a:lnTo>
                  <a:lnTo>
                    <a:pt x="39" y="21"/>
                  </a:lnTo>
                  <a:lnTo>
                    <a:pt x="35" y="24"/>
                  </a:lnTo>
                  <a:lnTo>
                    <a:pt x="30" y="27"/>
                  </a:lnTo>
                  <a:close/>
                  <a:moveTo>
                    <a:pt x="126" y="45"/>
                  </a:moveTo>
                  <a:lnTo>
                    <a:pt x="126" y="98"/>
                  </a:lnTo>
                  <a:lnTo>
                    <a:pt x="99" y="98"/>
                  </a:lnTo>
                  <a:lnTo>
                    <a:pt x="99" y="6"/>
                  </a:lnTo>
                  <a:lnTo>
                    <a:pt x="126" y="6"/>
                  </a:lnTo>
                  <a:lnTo>
                    <a:pt x="126" y="33"/>
                  </a:lnTo>
                  <a:lnTo>
                    <a:pt x="144" y="33"/>
                  </a:lnTo>
                  <a:lnTo>
                    <a:pt x="144" y="45"/>
                  </a:lnTo>
                  <a:lnTo>
                    <a:pt x="126" y="45"/>
                  </a:lnTo>
                  <a:close/>
                  <a:moveTo>
                    <a:pt x="9" y="131"/>
                  </a:moveTo>
                  <a:lnTo>
                    <a:pt x="9" y="90"/>
                  </a:lnTo>
                  <a:lnTo>
                    <a:pt x="36" y="90"/>
                  </a:lnTo>
                  <a:lnTo>
                    <a:pt x="36" y="119"/>
                  </a:lnTo>
                  <a:lnTo>
                    <a:pt x="125" y="119"/>
                  </a:lnTo>
                  <a:lnTo>
                    <a:pt x="125" y="131"/>
                  </a:lnTo>
                  <a:lnTo>
                    <a:pt x="21" y="131"/>
                  </a:lnTo>
                  <a:lnTo>
                    <a:pt x="9" y="131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71" name="Freeform 58"/>
            <p:cNvSpPr>
              <a:spLocks noEditPoints="1"/>
            </p:cNvSpPr>
            <p:nvPr/>
          </p:nvSpPr>
          <p:spPr bwMode="auto">
            <a:xfrm>
              <a:off x="1403" y="185"/>
              <a:ext cx="105" cy="90"/>
            </a:xfrm>
            <a:custGeom>
              <a:avLst/>
              <a:gdLst>
                <a:gd name="T0" fmla="*/ 449 w 92"/>
                <a:gd name="T1" fmla="*/ 158 h 78"/>
                <a:gd name="T2" fmla="*/ 463 w 92"/>
                <a:gd name="T3" fmla="*/ 172 h 78"/>
                <a:gd name="T4" fmla="*/ 470 w 92"/>
                <a:gd name="T5" fmla="*/ 210 h 78"/>
                <a:gd name="T6" fmla="*/ 482 w 92"/>
                <a:gd name="T7" fmla="*/ 228 h 78"/>
                <a:gd name="T8" fmla="*/ 483 w 92"/>
                <a:gd name="T9" fmla="*/ 263 h 78"/>
                <a:gd name="T10" fmla="*/ 463 w 92"/>
                <a:gd name="T11" fmla="*/ 361 h 78"/>
                <a:gd name="T12" fmla="*/ 412 w 92"/>
                <a:gd name="T13" fmla="*/ 430 h 78"/>
                <a:gd name="T14" fmla="*/ 333 w 92"/>
                <a:gd name="T15" fmla="*/ 481 h 78"/>
                <a:gd name="T16" fmla="*/ 249 w 92"/>
                <a:gd name="T17" fmla="*/ 496 h 78"/>
                <a:gd name="T18" fmla="*/ 167 w 92"/>
                <a:gd name="T19" fmla="*/ 481 h 78"/>
                <a:gd name="T20" fmla="*/ 95 w 92"/>
                <a:gd name="T21" fmla="*/ 430 h 78"/>
                <a:gd name="T22" fmla="*/ 43 w 92"/>
                <a:gd name="T23" fmla="*/ 361 h 78"/>
                <a:gd name="T24" fmla="*/ 29 w 92"/>
                <a:gd name="T25" fmla="*/ 263 h 78"/>
                <a:gd name="T26" fmla="*/ 29 w 92"/>
                <a:gd name="T27" fmla="*/ 228 h 78"/>
                <a:gd name="T28" fmla="*/ 33 w 92"/>
                <a:gd name="T29" fmla="*/ 210 h 78"/>
                <a:gd name="T30" fmla="*/ 43 w 92"/>
                <a:gd name="T31" fmla="*/ 183 h 78"/>
                <a:gd name="T32" fmla="*/ 64 w 92"/>
                <a:gd name="T33" fmla="*/ 158 h 78"/>
                <a:gd name="T34" fmla="*/ 0 w 92"/>
                <a:gd name="T35" fmla="*/ 158 h 78"/>
                <a:gd name="T36" fmla="*/ 0 w 92"/>
                <a:gd name="T37" fmla="*/ 77 h 78"/>
                <a:gd name="T38" fmla="*/ 183 w 92"/>
                <a:gd name="T39" fmla="*/ 77 h 78"/>
                <a:gd name="T40" fmla="*/ 183 w 92"/>
                <a:gd name="T41" fmla="*/ 0 h 78"/>
                <a:gd name="T42" fmla="*/ 325 w 92"/>
                <a:gd name="T43" fmla="*/ 0 h 78"/>
                <a:gd name="T44" fmla="*/ 325 w 92"/>
                <a:gd name="T45" fmla="*/ 77 h 78"/>
                <a:gd name="T46" fmla="*/ 514 w 92"/>
                <a:gd name="T47" fmla="*/ 77 h 78"/>
                <a:gd name="T48" fmla="*/ 514 w 92"/>
                <a:gd name="T49" fmla="*/ 158 h 78"/>
                <a:gd name="T50" fmla="*/ 449 w 92"/>
                <a:gd name="T51" fmla="*/ 158 h 78"/>
                <a:gd name="T52" fmla="*/ 181 w 92"/>
                <a:gd name="T53" fmla="*/ 172 h 78"/>
                <a:gd name="T54" fmla="*/ 160 w 92"/>
                <a:gd name="T55" fmla="*/ 210 h 78"/>
                <a:gd name="T56" fmla="*/ 151 w 92"/>
                <a:gd name="T57" fmla="*/ 228 h 78"/>
                <a:gd name="T58" fmla="*/ 146 w 92"/>
                <a:gd name="T59" fmla="*/ 263 h 78"/>
                <a:gd name="T60" fmla="*/ 151 w 92"/>
                <a:gd name="T61" fmla="*/ 302 h 78"/>
                <a:gd name="T62" fmla="*/ 160 w 92"/>
                <a:gd name="T63" fmla="*/ 336 h 78"/>
                <a:gd name="T64" fmla="*/ 181 w 92"/>
                <a:gd name="T65" fmla="*/ 370 h 78"/>
                <a:gd name="T66" fmla="*/ 203 w 92"/>
                <a:gd name="T67" fmla="*/ 383 h 78"/>
                <a:gd name="T68" fmla="*/ 232 w 92"/>
                <a:gd name="T69" fmla="*/ 402 h 78"/>
                <a:gd name="T70" fmla="*/ 249 w 92"/>
                <a:gd name="T71" fmla="*/ 404 h 78"/>
                <a:gd name="T72" fmla="*/ 277 w 92"/>
                <a:gd name="T73" fmla="*/ 402 h 78"/>
                <a:gd name="T74" fmla="*/ 302 w 92"/>
                <a:gd name="T75" fmla="*/ 383 h 78"/>
                <a:gd name="T76" fmla="*/ 325 w 92"/>
                <a:gd name="T77" fmla="*/ 370 h 78"/>
                <a:gd name="T78" fmla="*/ 345 w 92"/>
                <a:gd name="T79" fmla="*/ 336 h 78"/>
                <a:gd name="T80" fmla="*/ 350 w 92"/>
                <a:gd name="T81" fmla="*/ 302 h 78"/>
                <a:gd name="T82" fmla="*/ 361 w 92"/>
                <a:gd name="T83" fmla="*/ 263 h 78"/>
                <a:gd name="T84" fmla="*/ 350 w 92"/>
                <a:gd name="T85" fmla="*/ 228 h 78"/>
                <a:gd name="T86" fmla="*/ 345 w 92"/>
                <a:gd name="T87" fmla="*/ 210 h 78"/>
                <a:gd name="T88" fmla="*/ 325 w 92"/>
                <a:gd name="T89" fmla="*/ 172 h 78"/>
                <a:gd name="T90" fmla="*/ 302 w 92"/>
                <a:gd name="T91" fmla="*/ 158 h 78"/>
                <a:gd name="T92" fmla="*/ 277 w 92"/>
                <a:gd name="T93" fmla="*/ 137 h 78"/>
                <a:gd name="T94" fmla="*/ 249 w 92"/>
                <a:gd name="T95" fmla="*/ 137 h 78"/>
                <a:gd name="T96" fmla="*/ 232 w 92"/>
                <a:gd name="T97" fmla="*/ 137 h 78"/>
                <a:gd name="T98" fmla="*/ 203 w 92"/>
                <a:gd name="T99" fmla="*/ 158 h 78"/>
                <a:gd name="T100" fmla="*/ 181 w 92"/>
                <a:gd name="T101" fmla="*/ 172 h 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78"/>
                <a:gd name="T155" fmla="*/ 92 w 92"/>
                <a:gd name="T156" fmla="*/ 78 h 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78">
                  <a:moveTo>
                    <a:pt x="80" y="24"/>
                  </a:moveTo>
                  <a:lnTo>
                    <a:pt x="83" y="27"/>
                  </a:lnTo>
                  <a:lnTo>
                    <a:pt x="84" y="32"/>
                  </a:lnTo>
                  <a:lnTo>
                    <a:pt x="86" y="36"/>
                  </a:lnTo>
                  <a:lnTo>
                    <a:pt x="87" y="42"/>
                  </a:lnTo>
                  <a:lnTo>
                    <a:pt x="83" y="56"/>
                  </a:lnTo>
                  <a:lnTo>
                    <a:pt x="74" y="68"/>
                  </a:lnTo>
                  <a:lnTo>
                    <a:pt x="60" y="75"/>
                  </a:lnTo>
                  <a:lnTo>
                    <a:pt x="45" y="78"/>
                  </a:lnTo>
                  <a:lnTo>
                    <a:pt x="30" y="75"/>
                  </a:lnTo>
                  <a:lnTo>
                    <a:pt x="17" y="68"/>
                  </a:lnTo>
                  <a:lnTo>
                    <a:pt x="8" y="56"/>
                  </a:lnTo>
                  <a:lnTo>
                    <a:pt x="5" y="42"/>
                  </a:lnTo>
                  <a:lnTo>
                    <a:pt x="5" y="36"/>
                  </a:lnTo>
                  <a:lnTo>
                    <a:pt x="6" y="32"/>
                  </a:lnTo>
                  <a:lnTo>
                    <a:pt x="8" y="29"/>
                  </a:lnTo>
                  <a:lnTo>
                    <a:pt x="11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59" y="0"/>
                  </a:lnTo>
                  <a:lnTo>
                    <a:pt x="59" y="12"/>
                  </a:lnTo>
                  <a:lnTo>
                    <a:pt x="92" y="12"/>
                  </a:lnTo>
                  <a:lnTo>
                    <a:pt x="92" y="24"/>
                  </a:lnTo>
                  <a:lnTo>
                    <a:pt x="80" y="24"/>
                  </a:lnTo>
                  <a:close/>
                  <a:moveTo>
                    <a:pt x="32" y="27"/>
                  </a:moveTo>
                  <a:lnTo>
                    <a:pt x="29" y="32"/>
                  </a:lnTo>
                  <a:lnTo>
                    <a:pt x="27" y="36"/>
                  </a:lnTo>
                  <a:lnTo>
                    <a:pt x="26" y="42"/>
                  </a:lnTo>
                  <a:lnTo>
                    <a:pt x="27" y="47"/>
                  </a:lnTo>
                  <a:lnTo>
                    <a:pt x="29" y="53"/>
                  </a:lnTo>
                  <a:lnTo>
                    <a:pt x="32" y="57"/>
                  </a:lnTo>
                  <a:lnTo>
                    <a:pt x="36" y="60"/>
                  </a:lnTo>
                  <a:lnTo>
                    <a:pt x="41" y="62"/>
                  </a:lnTo>
                  <a:lnTo>
                    <a:pt x="45" y="63"/>
                  </a:lnTo>
                  <a:lnTo>
                    <a:pt x="50" y="62"/>
                  </a:lnTo>
                  <a:lnTo>
                    <a:pt x="54" y="60"/>
                  </a:lnTo>
                  <a:lnTo>
                    <a:pt x="59" y="57"/>
                  </a:lnTo>
                  <a:lnTo>
                    <a:pt x="62" y="53"/>
                  </a:lnTo>
                  <a:lnTo>
                    <a:pt x="63" y="47"/>
                  </a:lnTo>
                  <a:lnTo>
                    <a:pt x="65" y="42"/>
                  </a:lnTo>
                  <a:lnTo>
                    <a:pt x="63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4" y="24"/>
                  </a:lnTo>
                  <a:lnTo>
                    <a:pt x="50" y="21"/>
                  </a:lnTo>
                  <a:lnTo>
                    <a:pt x="45" y="21"/>
                  </a:lnTo>
                  <a:lnTo>
                    <a:pt x="41" y="21"/>
                  </a:lnTo>
                  <a:lnTo>
                    <a:pt x="36" y="24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72" name="Freeform 59"/>
            <p:cNvSpPr>
              <a:spLocks/>
            </p:cNvSpPr>
            <p:nvPr/>
          </p:nvSpPr>
          <p:spPr bwMode="auto">
            <a:xfrm>
              <a:off x="731" y="192"/>
              <a:ext cx="146" cy="142"/>
            </a:xfrm>
            <a:custGeom>
              <a:avLst/>
              <a:gdLst>
                <a:gd name="T0" fmla="*/ 711 w 128"/>
                <a:gd name="T1" fmla="*/ 287 h 123"/>
                <a:gd name="T2" fmla="*/ 711 w 128"/>
                <a:gd name="T3" fmla="*/ 365 h 123"/>
                <a:gd name="T4" fmla="*/ 420 w 128"/>
                <a:gd name="T5" fmla="*/ 365 h 123"/>
                <a:gd name="T6" fmla="*/ 420 w 128"/>
                <a:gd name="T7" fmla="*/ 486 h 123"/>
                <a:gd name="T8" fmla="*/ 664 w 128"/>
                <a:gd name="T9" fmla="*/ 486 h 123"/>
                <a:gd name="T10" fmla="*/ 664 w 128"/>
                <a:gd name="T11" fmla="*/ 795 h 123"/>
                <a:gd name="T12" fmla="*/ 520 w 128"/>
                <a:gd name="T13" fmla="*/ 795 h 123"/>
                <a:gd name="T14" fmla="*/ 520 w 128"/>
                <a:gd name="T15" fmla="*/ 561 h 123"/>
                <a:gd name="T16" fmla="*/ 3 w 128"/>
                <a:gd name="T17" fmla="*/ 561 h 123"/>
                <a:gd name="T18" fmla="*/ 3 w 128"/>
                <a:gd name="T19" fmla="*/ 486 h 123"/>
                <a:gd name="T20" fmla="*/ 268 w 128"/>
                <a:gd name="T21" fmla="*/ 486 h 123"/>
                <a:gd name="T22" fmla="*/ 268 w 128"/>
                <a:gd name="T23" fmla="*/ 365 h 123"/>
                <a:gd name="T24" fmla="*/ 0 w 128"/>
                <a:gd name="T25" fmla="*/ 365 h 123"/>
                <a:gd name="T26" fmla="*/ 0 w 128"/>
                <a:gd name="T27" fmla="*/ 287 h 123"/>
                <a:gd name="T28" fmla="*/ 496 w 128"/>
                <a:gd name="T29" fmla="*/ 287 h 123"/>
                <a:gd name="T30" fmla="*/ 529 w 128"/>
                <a:gd name="T31" fmla="*/ 287 h 123"/>
                <a:gd name="T32" fmla="*/ 529 w 128"/>
                <a:gd name="T33" fmla="*/ 77 h 123"/>
                <a:gd name="T34" fmla="*/ 29 w 128"/>
                <a:gd name="T35" fmla="*/ 77 h 123"/>
                <a:gd name="T36" fmla="*/ 29 w 128"/>
                <a:gd name="T37" fmla="*/ 0 h 123"/>
                <a:gd name="T38" fmla="*/ 674 w 128"/>
                <a:gd name="T39" fmla="*/ 0 h 123"/>
                <a:gd name="T40" fmla="*/ 674 w 128"/>
                <a:gd name="T41" fmla="*/ 137 h 123"/>
                <a:gd name="T42" fmla="*/ 674 w 128"/>
                <a:gd name="T43" fmla="*/ 287 h 123"/>
                <a:gd name="T44" fmla="*/ 711 w 128"/>
                <a:gd name="T45" fmla="*/ 287 h 1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3"/>
                <a:gd name="T71" fmla="*/ 128 w 128"/>
                <a:gd name="T72" fmla="*/ 123 h 1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3">
                  <a:moveTo>
                    <a:pt x="128" y="44"/>
                  </a:moveTo>
                  <a:lnTo>
                    <a:pt x="128" y="56"/>
                  </a:lnTo>
                  <a:lnTo>
                    <a:pt x="75" y="56"/>
                  </a:lnTo>
                  <a:lnTo>
                    <a:pt x="75" y="75"/>
                  </a:lnTo>
                  <a:lnTo>
                    <a:pt x="120" y="75"/>
                  </a:lnTo>
                  <a:lnTo>
                    <a:pt x="120" y="123"/>
                  </a:lnTo>
                  <a:lnTo>
                    <a:pt x="95" y="123"/>
                  </a:lnTo>
                  <a:lnTo>
                    <a:pt x="95" y="87"/>
                  </a:lnTo>
                  <a:lnTo>
                    <a:pt x="3" y="87"/>
                  </a:lnTo>
                  <a:lnTo>
                    <a:pt x="3" y="75"/>
                  </a:lnTo>
                  <a:lnTo>
                    <a:pt x="48" y="75"/>
                  </a:lnTo>
                  <a:lnTo>
                    <a:pt x="48" y="5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90" y="44"/>
                  </a:lnTo>
                  <a:lnTo>
                    <a:pt x="96" y="44"/>
                  </a:lnTo>
                  <a:lnTo>
                    <a:pt x="96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122" y="0"/>
                  </a:lnTo>
                  <a:lnTo>
                    <a:pt x="122" y="21"/>
                  </a:lnTo>
                  <a:lnTo>
                    <a:pt x="122" y="44"/>
                  </a:lnTo>
                  <a:lnTo>
                    <a:pt x="128" y="4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73" name="Freeform 60"/>
            <p:cNvSpPr>
              <a:spLocks/>
            </p:cNvSpPr>
            <p:nvPr/>
          </p:nvSpPr>
          <p:spPr bwMode="auto">
            <a:xfrm>
              <a:off x="1230" y="192"/>
              <a:ext cx="153" cy="75"/>
            </a:xfrm>
            <a:custGeom>
              <a:avLst/>
              <a:gdLst>
                <a:gd name="T0" fmla="*/ 818 w 133"/>
                <a:gd name="T1" fmla="*/ 348 h 65"/>
                <a:gd name="T2" fmla="*/ 818 w 133"/>
                <a:gd name="T3" fmla="*/ 417 h 65"/>
                <a:gd name="T4" fmla="*/ 0 w 133"/>
                <a:gd name="T5" fmla="*/ 417 h 65"/>
                <a:gd name="T6" fmla="*/ 0 w 133"/>
                <a:gd name="T7" fmla="*/ 348 h 65"/>
                <a:gd name="T8" fmla="*/ 566 w 133"/>
                <a:gd name="T9" fmla="*/ 348 h 65"/>
                <a:gd name="T10" fmla="*/ 590 w 133"/>
                <a:gd name="T11" fmla="*/ 348 h 65"/>
                <a:gd name="T12" fmla="*/ 590 w 133"/>
                <a:gd name="T13" fmla="*/ 77 h 65"/>
                <a:gd name="T14" fmla="*/ 28 w 133"/>
                <a:gd name="T15" fmla="*/ 77 h 65"/>
                <a:gd name="T16" fmla="*/ 28 w 133"/>
                <a:gd name="T17" fmla="*/ 0 h 65"/>
                <a:gd name="T18" fmla="*/ 749 w 133"/>
                <a:gd name="T19" fmla="*/ 0 h 65"/>
                <a:gd name="T20" fmla="*/ 749 w 133"/>
                <a:gd name="T21" fmla="*/ 137 h 65"/>
                <a:gd name="T22" fmla="*/ 749 w 133"/>
                <a:gd name="T23" fmla="*/ 348 h 65"/>
                <a:gd name="T24" fmla="*/ 818 w 133"/>
                <a:gd name="T25" fmla="*/ 348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65"/>
                <a:gd name="T41" fmla="*/ 133 w 133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65">
                  <a:moveTo>
                    <a:pt x="133" y="54"/>
                  </a:moveTo>
                  <a:lnTo>
                    <a:pt x="133" y="65"/>
                  </a:lnTo>
                  <a:lnTo>
                    <a:pt x="0" y="65"/>
                  </a:lnTo>
                  <a:lnTo>
                    <a:pt x="0" y="54"/>
                  </a:lnTo>
                  <a:lnTo>
                    <a:pt x="91" y="54"/>
                  </a:lnTo>
                  <a:lnTo>
                    <a:pt x="96" y="54"/>
                  </a:lnTo>
                  <a:lnTo>
                    <a:pt x="96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121" y="0"/>
                  </a:lnTo>
                  <a:lnTo>
                    <a:pt x="121" y="21"/>
                  </a:lnTo>
                  <a:lnTo>
                    <a:pt x="121" y="54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74" name="Freeform 61"/>
            <p:cNvSpPr>
              <a:spLocks noEditPoints="1"/>
            </p:cNvSpPr>
            <p:nvPr/>
          </p:nvSpPr>
          <p:spPr bwMode="auto">
            <a:xfrm>
              <a:off x="896" y="192"/>
              <a:ext cx="143" cy="72"/>
            </a:xfrm>
            <a:custGeom>
              <a:avLst/>
              <a:gdLst>
                <a:gd name="T0" fmla="*/ 436 w 126"/>
                <a:gd name="T1" fmla="*/ 355 h 63"/>
                <a:gd name="T2" fmla="*/ 419 w 126"/>
                <a:gd name="T3" fmla="*/ 355 h 63"/>
                <a:gd name="T4" fmla="*/ 394 w 126"/>
                <a:gd name="T5" fmla="*/ 354 h 63"/>
                <a:gd name="T6" fmla="*/ 384 w 126"/>
                <a:gd name="T7" fmla="*/ 344 h 63"/>
                <a:gd name="T8" fmla="*/ 361 w 126"/>
                <a:gd name="T9" fmla="*/ 344 h 63"/>
                <a:gd name="T10" fmla="*/ 344 w 126"/>
                <a:gd name="T11" fmla="*/ 333 h 63"/>
                <a:gd name="T12" fmla="*/ 338 w 126"/>
                <a:gd name="T13" fmla="*/ 323 h 63"/>
                <a:gd name="T14" fmla="*/ 330 w 126"/>
                <a:gd name="T15" fmla="*/ 323 h 63"/>
                <a:gd name="T16" fmla="*/ 298 w 126"/>
                <a:gd name="T17" fmla="*/ 310 h 63"/>
                <a:gd name="T18" fmla="*/ 267 w 126"/>
                <a:gd name="T19" fmla="*/ 283 h 63"/>
                <a:gd name="T20" fmla="*/ 238 w 126"/>
                <a:gd name="T21" fmla="*/ 249 h 63"/>
                <a:gd name="T22" fmla="*/ 218 w 126"/>
                <a:gd name="T23" fmla="*/ 218 h 63"/>
                <a:gd name="T24" fmla="*/ 200 w 126"/>
                <a:gd name="T25" fmla="*/ 249 h 63"/>
                <a:gd name="T26" fmla="*/ 163 w 126"/>
                <a:gd name="T27" fmla="*/ 285 h 63"/>
                <a:gd name="T28" fmla="*/ 124 w 126"/>
                <a:gd name="T29" fmla="*/ 318 h 63"/>
                <a:gd name="T30" fmla="*/ 65 w 126"/>
                <a:gd name="T31" fmla="*/ 344 h 63"/>
                <a:gd name="T32" fmla="*/ 0 w 126"/>
                <a:gd name="T33" fmla="*/ 354 h 63"/>
                <a:gd name="T34" fmla="*/ 0 w 126"/>
                <a:gd name="T35" fmla="*/ 271 h 63"/>
                <a:gd name="T36" fmla="*/ 39 w 126"/>
                <a:gd name="T37" fmla="*/ 249 h 63"/>
                <a:gd name="T38" fmla="*/ 65 w 126"/>
                <a:gd name="T39" fmla="*/ 238 h 63"/>
                <a:gd name="T40" fmla="*/ 87 w 126"/>
                <a:gd name="T41" fmla="*/ 218 h 63"/>
                <a:gd name="T42" fmla="*/ 109 w 126"/>
                <a:gd name="T43" fmla="*/ 207 h 63"/>
                <a:gd name="T44" fmla="*/ 123 w 126"/>
                <a:gd name="T45" fmla="*/ 186 h 63"/>
                <a:gd name="T46" fmla="*/ 140 w 126"/>
                <a:gd name="T47" fmla="*/ 163 h 63"/>
                <a:gd name="T48" fmla="*/ 141 w 126"/>
                <a:gd name="T49" fmla="*/ 128 h 63"/>
                <a:gd name="T50" fmla="*/ 141 w 126"/>
                <a:gd name="T51" fmla="*/ 104 h 63"/>
                <a:gd name="T52" fmla="*/ 149 w 126"/>
                <a:gd name="T53" fmla="*/ 80 h 63"/>
                <a:gd name="T54" fmla="*/ 3 w 126"/>
                <a:gd name="T55" fmla="*/ 80 h 63"/>
                <a:gd name="T56" fmla="*/ 3 w 126"/>
                <a:gd name="T57" fmla="*/ 2 h 63"/>
                <a:gd name="T58" fmla="*/ 429 w 126"/>
                <a:gd name="T59" fmla="*/ 2 h 63"/>
                <a:gd name="T60" fmla="*/ 429 w 126"/>
                <a:gd name="T61" fmla="*/ 80 h 63"/>
                <a:gd name="T62" fmla="*/ 280 w 126"/>
                <a:gd name="T63" fmla="*/ 80 h 63"/>
                <a:gd name="T64" fmla="*/ 293 w 126"/>
                <a:gd name="T65" fmla="*/ 104 h 63"/>
                <a:gd name="T66" fmla="*/ 298 w 126"/>
                <a:gd name="T67" fmla="*/ 128 h 63"/>
                <a:gd name="T68" fmla="*/ 305 w 126"/>
                <a:gd name="T69" fmla="*/ 155 h 63"/>
                <a:gd name="T70" fmla="*/ 306 w 126"/>
                <a:gd name="T71" fmla="*/ 186 h 63"/>
                <a:gd name="T72" fmla="*/ 330 w 126"/>
                <a:gd name="T73" fmla="*/ 207 h 63"/>
                <a:gd name="T74" fmla="*/ 347 w 126"/>
                <a:gd name="T75" fmla="*/ 237 h 63"/>
                <a:gd name="T76" fmla="*/ 390 w 126"/>
                <a:gd name="T77" fmla="*/ 248 h 63"/>
                <a:gd name="T78" fmla="*/ 436 w 126"/>
                <a:gd name="T79" fmla="*/ 271 h 63"/>
                <a:gd name="T80" fmla="*/ 436 w 126"/>
                <a:gd name="T81" fmla="*/ 318 h 63"/>
                <a:gd name="T82" fmla="*/ 436 w 126"/>
                <a:gd name="T83" fmla="*/ 355 h 63"/>
                <a:gd name="T84" fmla="*/ 528 w 126"/>
                <a:gd name="T85" fmla="*/ 128 h 63"/>
                <a:gd name="T86" fmla="*/ 528 w 126"/>
                <a:gd name="T87" fmla="*/ 0 h 63"/>
                <a:gd name="T88" fmla="*/ 651 w 126"/>
                <a:gd name="T89" fmla="*/ 0 h 63"/>
                <a:gd name="T90" fmla="*/ 651 w 126"/>
                <a:gd name="T91" fmla="*/ 355 h 63"/>
                <a:gd name="T92" fmla="*/ 528 w 126"/>
                <a:gd name="T93" fmla="*/ 355 h 63"/>
                <a:gd name="T94" fmla="*/ 528 w 126"/>
                <a:gd name="T95" fmla="*/ 186 h 63"/>
                <a:gd name="T96" fmla="*/ 446 w 126"/>
                <a:gd name="T97" fmla="*/ 186 h 63"/>
                <a:gd name="T98" fmla="*/ 446 w 126"/>
                <a:gd name="T99" fmla="*/ 128 h 63"/>
                <a:gd name="T100" fmla="*/ 528 w 126"/>
                <a:gd name="T101" fmla="*/ 128 h 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63"/>
                <a:gd name="T155" fmla="*/ 126 w 126"/>
                <a:gd name="T156" fmla="*/ 63 h 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63">
                  <a:moveTo>
                    <a:pt x="84" y="63"/>
                  </a:moveTo>
                  <a:lnTo>
                    <a:pt x="81" y="63"/>
                  </a:lnTo>
                  <a:lnTo>
                    <a:pt x="77" y="62"/>
                  </a:lnTo>
                  <a:lnTo>
                    <a:pt x="74" y="60"/>
                  </a:lnTo>
                  <a:lnTo>
                    <a:pt x="69" y="60"/>
                  </a:lnTo>
                  <a:lnTo>
                    <a:pt x="66" y="59"/>
                  </a:lnTo>
                  <a:lnTo>
                    <a:pt x="65" y="57"/>
                  </a:lnTo>
                  <a:lnTo>
                    <a:pt x="63" y="57"/>
                  </a:lnTo>
                  <a:lnTo>
                    <a:pt x="57" y="54"/>
                  </a:lnTo>
                  <a:lnTo>
                    <a:pt x="51" y="50"/>
                  </a:lnTo>
                  <a:lnTo>
                    <a:pt x="47" y="45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32" y="51"/>
                  </a:lnTo>
                  <a:lnTo>
                    <a:pt x="24" y="56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0" y="47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7" y="39"/>
                  </a:lnTo>
                  <a:lnTo>
                    <a:pt x="21" y="36"/>
                  </a:lnTo>
                  <a:lnTo>
                    <a:pt x="23" y="33"/>
                  </a:lnTo>
                  <a:lnTo>
                    <a:pt x="26" y="29"/>
                  </a:lnTo>
                  <a:lnTo>
                    <a:pt x="27" y="23"/>
                  </a:lnTo>
                  <a:lnTo>
                    <a:pt x="27" y="18"/>
                  </a:lnTo>
                  <a:lnTo>
                    <a:pt x="29" y="14"/>
                  </a:lnTo>
                  <a:lnTo>
                    <a:pt x="3" y="14"/>
                  </a:lnTo>
                  <a:lnTo>
                    <a:pt x="3" y="2"/>
                  </a:lnTo>
                  <a:lnTo>
                    <a:pt x="83" y="2"/>
                  </a:lnTo>
                  <a:lnTo>
                    <a:pt x="83" y="14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7" y="23"/>
                  </a:lnTo>
                  <a:lnTo>
                    <a:pt x="59" y="27"/>
                  </a:lnTo>
                  <a:lnTo>
                    <a:pt x="60" y="33"/>
                  </a:lnTo>
                  <a:lnTo>
                    <a:pt x="63" y="36"/>
                  </a:lnTo>
                  <a:lnTo>
                    <a:pt x="68" y="41"/>
                  </a:lnTo>
                  <a:lnTo>
                    <a:pt x="75" y="44"/>
                  </a:lnTo>
                  <a:lnTo>
                    <a:pt x="84" y="47"/>
                  </a:lnTo>
                  <a:lnTo>
                    <a:pt x="84" y="56"/>
                  </a:lnTo>
                  <a:lnTo>
                    <a:pt x="84" y="63"/>
                  </a:lnTo>
                  <a:close/>
                  <a:moveTo>
                    <a:pt x="101" y="23"/>
                  </a:moveTo>
                  <a:lnTo>
                    <a:pt x="101" y="0"/>
                  </a:lnTo>
                  <a:lnTo>
                    <a:pt x="126" y="0"/>
                  </a:lnTo>
                  <a:lnTo>
                    <a:pt x="126" y="63"/>
                  </a:lnTo>
                  <a:lnTo>
                    <a:pt x="101" y="63"/>
                  </a:lnTo>
                  <a:lnTo>
                    <a:pt x="101" y="33"/>
                  </a:lnTo>
                  <a:lnTo>
                    <a:pt x="86" y="33"/>
                  </a:lnTo>
                  <a:lnTo>
                    <a:pt x="86" y="23"/>
                  </a:lnTo>
                  <a:lnTo>
                    <a:pt x="101" y="2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75" name="Freeform 62"/>
            <p:cNvSpPr>
              <a:spLocks noEditPoints="1"/>
            </p:cNvSpPr>
            <p:nvPr/>
          </p:nvSpPr>
          <p:spPr bwMode="auto">
            <a:xfrm>
              <a:off x="912" y="258"/>
              <a:ext cx="121" cy="82"/>
            </a:xfrm>
            <a:custGeom>
              <a:avLst/>
              <a:gdLst>
                <a:gd name="T0" fmla="*/ 267 w 107"/>
                <a:gd name="T1" fmla="*/ 0 h 72"/>
                <a:gd name="T2" fmla="*/ 161 w 107"/>
                <a:gd name="T3" fmla="*/ 2 h 72"/>
                <a:gd name="T4" fmla="*/ 87 w 107"/>
                <a:gd name="T5" fmla="*/ 41 h 72"/>
                <a:gd name="T6" fmla="*/ 37 w 107"/>
                <a:gd name="T7" fmla="*/ 79 h 72"/>
                <a:gd name="T8" fmla="*/ 2 w 107"/>
                <a:gd name="T9" fmla="*/ 129 h 72"/>
                <a:gd name="T10" fmla="*/ 0 w 107"/>
                <a:gd name="T11" fmla="*/ 195 h 72"/>
                <a:gd name="T12" fmla="*/ 2 w 107"/>
                <a:gd name="T13" fmla="*/ 253 h 72"/>
                <a:gd name="T14" fmla="*/ 37 w 107"/>
                <a:gd name="T15" fmla="*/ 308 h 72"/>
                <a:gd name="T16" fmla="*/ 87 w 107"/>
                <a:gd name="T17" fmla="*/ 351 h 72"/>
                <a:gd name="T18" fmla="*/ 161 w 107"/>
                <a:gd name="T19" fmla="*/ 374 h 72"/>
                <a:gd name="T20" fmla="*/ 267 w 107"/>
                <a:gd name="T21" fmla="*/ 391 h 72"/>
                <a:gd name="T22" fmla="*/ 365 w 107"/>
                <a:gd name="T23" fmla="*/ 374 h 72"/>
                <a:gd name="T24" fmla="*/ 441 w 107"/>
                <a:gd name="T25" fmla="*/ 351 h 72"/>
                <a:gd name="T26" fmla="*/ 491 w 107"/>
                <a:gd name="T27" fmla="*/ 308 h 72"/>
                <a:gd name="T28" fmla="*/ 525 w 107"/>
                <a:gd name="T29" fmla="*/ 253 h 72"/>
                <a:gd name="T30" fmla="*/ 528 w 107"/>
                <a:gd name="T31" fmla="*/ 195 h 72"/>
                <a:gd name="T32" fmla="*/ 525 w 107"/>
                <a:gd name="T33" fmla="*/ 129 h 72"/>
                <a:gd name="T34" fmla="*/ 491 w 107"/>
                <a:gd name="T35" fmla="*/ 79 h 72"/>
                <a:gd name="T36" fmla="*/ 447 w 107"/>
                <a:gd name="T37" fmla="*/ 41 h 72"/>
                <a:gd name="T38" fmla="*/ 372 w 107"/>
                <a:gd name="T39" fmla="*/ 2 h 72"/>
                <a:gd name="T40" fmla="*/ 267 w 107"/>
                <a:gd name="T41" fmla="*/ 0 h 72"/>
                <a:gd name="T42" fmla="*/ 267 w 107"/>
                <a:gd name="T43" fmla="*/ 343 h 72"/>
                <a:gd name="T44" fmla="*/ 192 w 107"/>
                <a:gd name="T45" fmla="*/ 319 h 72"/>
                <a:gd name="T46" fmla="*/ 139 w 107"/>
                <a:gd name="T47" fmla="*/ 270 h 72"/>
                <a:gd name="T48" fmla="*/ 123 w 107"/>
                <a:gd name="T49" fmla="*/ 195 h 72"/>
                <a:gd name="T50" fmla="*/ 139 w 107"/>
                <a:gd name="T51" fmla="*/ 124 h 72"/>
                <a:gd name="T52" fmla="*/ 192 w 107"/>
                <a:gd name="T53" fmla="*/ 67 h 72"/>
                <a:gd name="T54" fmla="*/ 267 w 107"/>
                <a:gd name="T55" fmla="*/ 47 h 72"/>
                <a:gd name="T56" fmla="*/ 342 w 107"/>
                <a:gd name="T57" fmla="*/ 67 h 72"/>
                <a:gd name="T58" fmla="*/ 395 w 107"/>
                <a:gd name="T59" fmla="*/ 124 h 72"/>
                <a:gd name="T60" fmla="*/ 413 w 107"/>
                <a:gd name="T61" fmla="*/ 195 h 72"/>
                <a:gd name="T62" fmla="*/ 395 w 107"/>
                <a:gd name="T63" fmla="*/ 270 h 72"/>
                <a:gd name="T64" fmla="*/ 342 w 107"/>
                <a:gd name="T65" fmla="*/ 319 h 72"/>
                <a:gd name="T66" fmla="*/ 267 w 107"/>
                <a:gd name="T67" fmla="*/ 343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72"/>
                <a:gd name="T104" fmla="*/ 107 w 107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72">
                  <a:moveTo>
                    <a:pt x="54" y="0"/>
                  </a:moveTo>
                  <a:lnTo>
                    <a:pt x="33" y="2"/>
                  </a:lnTo>
                  <a:lnTo>
                    <a:pt x="18" y="8"/>
                  </a:lnTo>
                  <a:lnTo>
                    <a:pt x="8" y="15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57"/>
                  </a:lnTo>
                  <a:lnTo>
                    <a:pt x="18" y="65"/>
                  </a:lnTo>
                  <a:lnTo>
                    <a:pt x="33" y="69"/>
                  </a:lnTo>
                  <a:lnTo>
                    <a:pt x="54" y="72"/>
                  </a:lnTo>
                  <a:lnTo>
                    <a:pt x="74" y="69"/>
                  </a:lnTo>
                  <a:lnTo>
                    <a:pt x="89" y="65"/>
                  </a:lnTo>
                  <a:lnTo>
                    <a:pt x="99" y="57"/>
                  </a:lnTo>
                  <a:lnTo>
                    <a:pt x="105" y="47"/>
                  </a:lnTo>
                  <a:lnTo>
                    <a:pt x="107" y="36"/>
                  </a:lnTo>
                  <a:lnTo>
                    <a:pt x="105" y="24"/>
                  </a:lnTo>
                  <a:lnTo>
                    <a:pt x="99" y="15"/>
                  </a:lnTo>
                  <a:lnTo>
                    <a:pt x="90" y="8"/>
                  </a:lnTo>
                  <a:lnTo>
                    <a:pt x="75" y="2"/>
                  </a:lnTo>
                  <a:lnTo>
                    <a:pt x="54" y="0"/>
                  </a:lnTo>
                  <a:close/>
                  <a:moveTo>
                    <a:pt x="54" y="63"/>
                  </a:moveTo>
                  <a:lnTo>
                    <a:pt x="39" y="59"/>
                  </a:lnTo>
                  <a:lnTo>
                    <a:pt x="27" y="50"/>
                  </a:lnTo>
                  <a:lnTo>
                    <a:pt x="24" y="36"/>
                  </a:lnTo>
                  <a:lnTo>
                    <a:pt x="27" y="23"/>
                  </a:lnTo>
                  <a:lnTo>
                    <a:pt x="39" y="12"/>
                  </a:lnTo>
                  <a:lnTo>
                    <a:pt x="54" y="9"/>
                  </a:lnTo>
                  <a:lnTo>
                    <a:pt x="69" y="12"/>
                  </a:lnTo>
                  <a:lnTo>
                    <a:pt x="80" y="23"/>
                  </a:lnTo>
                  <a:lnTo>
                    <a:pt x="84" y="36"/>
                  </a:lnTo>
                  <a:lnTo>
                    <a:pt x="80" y="50"/>
                  </a:lnTo>
                  <a:lnTo>
                    <a:pt x="69" y="59"/>
                  </a:lnTo>
                  <a:lnTo>
                    <a:pt x="54" y="6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76" name="Freeform 63"/>
            <p:cNvSpPr>
              <a:spLocks noEditPoints="1"/>
            </p:cNvSpPr>
            <p:nvPr/>
          </p:nvSpPr>
          <p:spPr bwMode="auto">
            <a:xfrm>
              <a:off x="1245" y="258"/>
              <a:ext cx="120" cy="82"/>
            </a:xfrm>
            <a:custGeom>
              <a:avLst/>
              <a:gdLst>
                <a:gd name="T0" fmla="*/ 264 w 106"/>
                <a:gd name="T1" fmla="*/ 0 h 72"/>
                <a:gd name="T2" fmla="*/ 164 w 106"/>
                <a:gd name="T3" fmla="*/ 2 h 72"/>
                <a:gd name="T4" fmla="*/ 88 w 106"/>
                <a:gd name="T5" fmla="*/ 41 h 72"/>
                <a:gd name="T6" fmla="*/ 33 w 106"/>
                <a:gd name="T7" fmla="*/ 79 h 72"/>
                <a:gd name="T8" fmla="*/ 1 w 106"/>
                <a:gd name="T9" fmla="*/ 129 h 72"/>
                <a:gd name="T10" fmla="*/ 0 w 106"/>
                <a:gd name="T11" fmla="*/ 195 h 72"/>
                <a:gd name="T12" fmla="*/ 1 w 106"/>
                <a:gd name="T13" fmla="*/ 253 h 72"/>
                <a:gd name="T14" fmla="*/ 33 w 106"/>
                <a:gd name="T15" fmla="*/ 308 h 72"/>
                <a:gd name="T16" fmla="*/ 88 w 106"/>
                <a:gd name="T17" fmla="*/ 351 h 72"/>
                <a:gd name="T18" fmla="*/ 164 w 106"/>
                <a:gd name="T19" fmla="*/ 374 h 72"/>
                <a:gd name="T20" fmla="*/ 264 w 106"/>
                <a:gd name="T21" fmla="*/ 391 h 72"/>
                <a:gd name="T22" fmla="*/ 366 w 106"/>
                <a:gd name="T23" fmla="*/ 374 h 72"/>
                <a:gd name="T24" fmla="*/ 446 w 106"/>
                <a:gd name="T25" fmla="*/ 351 h 72"/>
                <a:gd name="T26" fmla="*/ 497 w 106"/>
                <a:gd name="T27" fmla="*/ 308 h 72"/>
                <a:gd name="T28" fmla="*/ 530 w 106"/>
                <a:gd name="T29" fmla="*/ 253 h 72"/>
                <a:gd name="T30" fmla="*/ 531 w 106"/>
                <a:gd name="T31" fmla="*/ 195 h 72"/>
                <a:gd name="T32" fmla="*/ 530 w 106"/>
                <a:gd name="T33" fmla="*/ 129 h 72"/>
                <a:gd name="T34" fmla="*/ 497 w 106"/>
                <a:gd name="T35" fmla="*/ 79 h 72"/>
                <a:gd name="T36" fmla="*/ 446 w 106"/>
                <a:gd name="T37" fmla="*/ 41 h 72"/>
                <a:gd name="T38" fmla="*/ 366 w 106"/>
                <a:gd name="T39" fmla="*/ 2 h 72"/>
                <a:gd name="T40" fmla="*/ 264 w 106"/>
                <a:gd name="T41" fmla="*/ 0 h 72"/>
                <a:gd name="T42" fmla="*/ 264 w 106"/>
                <a:gd name="T43" fmla="*/ 343 h 72"/>
                <a:gd name="T44" fmla="*/ 186 w 106"/>
                <a:gd name="T45" fmla="*/ 319 h 72"/>
                <a:gd name="T46" fmla="*/ 139 w 106"/>
                <a:gd name="T47" fmla="*/ 270 h 72"/>
                <a:gd name="T48" fmla="*/ 110 w 106"/>
                <a:gd name="T49" fmla="*/ 195 h 72"/>
                <a:gd name="T50" fmla="*/ 139 w 106"/>
                <a:gd name="T51" fmla="*/ 124 h 72"/>
                <a:gd name="T52" fmla="*/ 186 w 106"/>
                <a:gd name="T53" fmla="*/ 67 h 72"/>
                <a:gd name="T54" fmla="*/ 264 w 106"/>
                <a:gd name="T55" fmla="*/ 47 h 72"/>
                <a:gd name="T56" fmla="*/ 338 w 106"/>
                <a:gd name="T57" fmla="*/ 67 h 72"/>
                <a:gd name="T58" fmla="*/ 395 w 106"/>
                <a:gd name="T59" fmla="*/ 124 h 72"/>
                <a:gd name="T60" fmla="*/ 413 w 106"/>
                <a:gd name="T61" fmla="*/ 195 h 72"/>
                <a:gd name="T62" fmla="*/ 395 w 106"/>
                <a:gd name="T63" fmla="*/ 270 h 72"/>
                <a:gd name="T64" fmla="*/ 338 w 106"/>
                <a:gd name="T65" fmla="*/ 319 h 72"/>
                <a:gd name="T66" fmla="*/ 264 w 106"/>
                <a:gd name="T67" fmla="*/ 343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6"/>
                <a:gd name="T103" fmla="*/ 0 h 72"/>
                <a:gd name="T104" fmla="*/ 106 w 106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6" h="72">
                  <a:moveTo>
                    <a:pt x="52" y="0"/>
                  </a:moveTo>
                  <a:lnTo>
                    <a:pt x="33" y="2"/>
                  </a:lnTo>
                  <a:lnTo>
                    <a:pt x="18" y="8"/>
                  </a:lnTo>
                  <a:lnTo>
                    <a:pt x="7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47"/>
                  </a:lnTo>
                  <a:lnTo>
                    <a:pt x="7" y="57"/>
                  </a:lnTo>
                  <a:lnTo>
                    <a:pt x="18" y="65"/>
                  </a:lnTo>
                  <a:lnTo>
                    <a:pt x="33" y="69"/>
                  </a:lnTo>
                  <a:lnTo>
                    <a:pt x="52" y="72"/>
                  </a:lnTo>
                  <a:lnTo>
                    <a:pt x="73" y="69"/>
                  </a:lnTo>
                  <a:lnTo>
                    <a:pt x="88" y="65"/>
                  </a:lnTo>
                  <a:lnTo>
                    <a:pt x="99" y="57"/>
                  </a:lnTo>
                  <a:lnTo>
                    <a:pt x="105" y="47"/>
                  </a:lnTo>
                  <a:lnTo>
                    <a:pt x="106" y="36"/>
                  </a:lnTo>
                  <a:lnTo>
                    <a:pt x="105" y="24"/>
                  </a:lnTo>
                  <a:lnTo>
                    <a:pt x="99" y="15"/>
                  </a:lnTo>
                  <a:lnTo>
                    <a:pt x="88" y="8"/>
                  </a:lnTo>
                  <a:lnTo>
                    <a:pt x="73" y="2"/>
                  </a:lnTo>
                  <a:lnTo>
                    <a:pt x="52" y="0"/>
                  </a:lnTo>
                  <a:close/>
                  <a:moveTo>
                    <a:pt x="52" y="63"/>
                  </a:moveTo>
                  <a:lnTo>
                    <a:pt x="37" y="59"/>
                  </a:lnTo>
                  <a:lnTo>
                    <a:pt x="27" y="50"/>
                  </a:lnTo>
                  <a:lnTo>
                    <a:pt x="22" y="36"/>
                  </a:lnTo>
                  <a:lnTo>
                    <a:pt x="27" y="23"/>
                  </a:lnTo>
                  <a:lnTo>
                    <a:pt x="37" y="12"/>
                  </a:lnTo>
                  <a:lnTo>
                    <a:pt x="52" y="9"/>
                  </a:lnTo>
                  <a:lnTo>
                    <a:pt x="67" y="12"/>
                  </a:lnTo>
                  <a:lnTo>
                    <a:pt x="79" y="23"/>
                  </a:lnTo>
                  <a:lnTo>
                    <a:pt x="82" y="36"/>
                  </a:lnTo>
                  <a:lnTo>
                    <a:pt x="79" y="50"/>
                  </a:lnTo>
                  <a:lnTo>
                    <a:pt x="67" y="59"/>
                  </a:lnTo>
                  <a:lnTo>
                    <a:pt x="52" y="6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77" name="Rectangle 64"/>
            <p:cNvSpPr>
              <a:spLocks noChangeArrowheads="1"/>
            </p:cNvSpPr>
            <p:nvPr/>
          </p:nvSpPr>
          <p:spPr bwMode="auto">
            <a:xfrm>
              <a:off x="1285" y="230"/>
              <a:ext cx="26" cy="31"/>
            </a:xfrm>
            <a:prstGeom prst="rect">
              <a:avLst/>
            </a:prstGeom>
            <a:solidFill>
              <a:schemeClr val="tx1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26627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7900"/>
            <a:ext cx="1095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1"/>
          <p:cNvSpPr txBox="1">
            <a:spLocks noChangeArrowheads="1"/>
          </p:cNvSpPr>
          <p:nvPr/>
        </p:nvSpPr>
        <p:spPr bwMode="auto">
          <a:xfrm>
            <a:off x="250825" y="333375"/>
            <a:ext cx="5905500" cy="131127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b="1">
                <a:latin typeface="맑은 고딕" pitchFamily="50" charset="-127"/>
                <a:ea typeface="맑은 고딕" pitchFamily="50" charset="-127"/>
              </a:rPr>
              <a:t>2010</a:t>
            </a:r>
            <a:r>
              <a:rPr lang="ko-KR" altLang="en-US" sz="3200" b="1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3200" b="1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3200" b="1">
                <a:latin typeface="맑은 고딕" pitchFamily="50" charset="-127"/>
                <a:ea typeface="맑은 고딕" pitchFamily="50" charset="-127"/>
              </a:rPr>
              <a:t>월 한국정보공학</a:t>
            </a:r>
            <a:r>
              <a:rPr lang="en-US" altLang="ko-KR" sz="3200" b="1">
                <a:latin typeface="맑은 고딕" pitchFamily="50" charset="-127"/>
                <a:ea typeface="맑은 고딕" pitchFamily="50" charset="-127"/>
              </a:rPr>
              <a:t>㈜</a:t>
            </a:r>
          </a:p>
          <a:p>
            <a:pPr>
              <a:spcBef>
                <a:spcPct val="50000"/>
              </a:spcBef>
            </a:pPr>
            <a:r>
              <a:rPr lang="en-US" altLang="ko-KR" sz="3200" b="1">
                <a:latin typeface="맑은 고딕" pitchFamily="50" charset="-127"/>
                <a:ea typeface="맑은 고딕" pitchFamily="50" charset="-127"/>
              </a:rPr>
              <a:t>Promotion </a:t>
            </a:r>
            <a:r>
              <a:rPr lang="ko-KR" altLang="en-US" sz="3200" b="1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3200" b="1">
                <a:latin typeface="맑은 고딕" pitchFamily="50" charset="-127"/>
                <a:ea typeface="맑은 고딕" pitchFamily="50" charset="-127"/>
              </a:rPr>
              <a:t>Program </a:t>
            </a:r>
            <a:r>
              <a:rPr lang="ko-KR" altLang="en-US" sz="3200" b="1">
                <a:latin typeface="맑은 고딕" pitchFamily="50" charset="-127"/>
                <a:ea typeface="맑은 고딕" pitchFamily="50" charset="-127"/>
              </a:rPr>
              <a:t>현황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429156" cy="42481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t="22415" r="2745"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76" name="Rectangle 16"/>
          <p:cNvSpPr>
            <a:spLocks noChangeArrowheads="1"/>
          </p:cNvSpPr>
          <p:nvPr/>
        </p:nvSpPr>
        <p:spPr bwMode="auto">
          <a:xfrm>
            <a:off x="476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7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78" name="Rectangle 19"/>
          <p:cNvSpPr>
            <a:spLocks noChangeArrowheads="1"/>
          </p:cNvSpPr>
          <p:nvPr/>
        </p:nvSpPr>
        <p:spPr bwMode="auto">
          <a:xfrm>
            <a:off x="476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80" name="TextBox 15"/>
          <p:cNvSpPr txBox="1">
            <a:spLocks noChangeArrowheads="1"/>
          </p:cNvSpPr>
          <p:nvPr/>
        </p:nvSpPr>
        <p:spPr bwMode="auto">
          <a:xfrm>
            <a:off x="0" y="558800"/>
            <a:ext cx="61218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3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 </a:t>
            </a:r>
            <a:r>
              <a:rPr kumimoji="0" lang="en-US" altLang="ko-KR" sz="3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ISS </a:t>
            </a:r>
            <a:r>
              <a:rPr kumimoji="0" lang="en-US" altLang="ko-KR" sz="3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– 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한국정보공학㈜ </a:t>
            </a:r>
            <a:r>
              <a:rPr kumimoji="0" lang="en-US" altLang="ko-KR" sz="3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Program</a:t>
            </a:r>
            <a:endParaRPr kumimoji="0" lang="ko-KR" altLang="en-US" sz="3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HY울릉도M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85860"/>
            <a:ext cx="45005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42844" y="1571612"/>
            <a:ext cx="4286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HP </a:t>
            </a:r>
            <a:r>
              <a:rPr lang="en-US" altLang="ko-KR" sz="2400" dirty="0" err="1" smtClean="0">
                <a:latin typeface="휴먼엑스포" pitchFamily="18" charset="-127"/>
                <a:ea typeface="휴먼엑스포" pitchFamily="18" charset="-127"/>
              </a:rPr>
              <a:t>ProLiant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ML110 G6 Partner Direct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출시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~!!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22415" r="2745"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76" name="Rectangle 16"/>
          <p:cNvSpPr>
            <a:spLocks noChangeArrowheads="1"/>
          </p:cNvSpPr>
          <p:nvPr/>
        </p:nvSpPr>
        <p:spPr bwMode="auto">
          <a:xfrm>
            <a:off x="476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7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78" name="Rectangle 19"/>
          <p:cNvSpPr>
            <a:spLocks noChangeArrowheads="1"/>
          </p:cNvSpPr>
          <p:nvPr/>
        </p:nvSpPr>
        <p:spPr bwMode="auto">
          <a:xfrm>
            <a:off x="476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79" name="Rectangle 26"/>
          <p:cNvSpPr>
            <a:spLocks noChangeArrowheads="1"/>
          </p:cNvSpPr>
          <p:nvPr/>
        </p:nvSpPr>
        <p:spPr bwMode="auto">
          <a:xfrm>
            <a:off x="4643438" y="1571625"/>
            <a:ext cx="36718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한국정보공학 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Partner Direct </a:t>
            </a: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모델</a:t>
            </a:r>
            <a:endParaRPr lang="en-US" altLang="ko-KR" sz="1600" b="1">
              <a:latin typeface="맑은 고딕" pitchFamily="50" charset="-127"/>
              <a:ea typeface="맑은 고딕" pitchFamily="50" charset="-127"/>
            </a:endParaRPr>
          </a:p>
          <a:p>
            <a:pPr fontAlgn="ctr"/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fontAlgn="ctr"/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 - DX7500 Series</a:t>
            </a:r>
            <a:endParaRPr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680" name="TextBox 15"/>
          <p:cNvSpPr txBox="1">
            <a:spLocks noChangeArrowheads="1"/>
          </p:cNvSpPr>
          <p:nvPr/>
        </p:nvSpPr>
        <p:spPr bwMode="auto">
          <a:xfrm>
            <a:off x="0" y="558800"/>
            <a:ext cx="6253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3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 PSG – </a:t>
            </a:r>
            <a:r>
              <a:rPr kumimoji="0" lang="ko-KR" altLang="en-US" sz="3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한국정보공학㈜ </a:t>
            </a:r>
            <a:r>
              <a:rPr kumimoji="0" lang="en-US" altLang="ko-KR" sz="3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Program</a:t>
            </a:r>
            <a:endParaRPr kumimoji="0" lang="ko-KR" altLang="en-US" sz="3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HY울릉도M"/>
            </a:endParaRPr>
          </a:p>
        </p:txBody>
      </p:sp>
      <p:pic>
        <p:nvPicPr>
          <p:cNvPr id="28681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341438"/>
            <a:ext cx="439261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708275"/>
            <a:ext cx="4005262" cy="216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t="22415" r="2745"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700" name="Rectangle 16"/>
          <p:cNvSpPr>
            <a:spLocks noChangeArrowheads="1"/>
          </p:cNvSpPr>
          <p:nvPr/>
        </p:nvSpPr>
        <p:spPr bwMode="auto">
          <a:xfrm>
            <a:off x="476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7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702" name="Rectangle 19"/>
          <p:cNvSpPr>
            <a:spLocks noChangeArrowheads="1"/>
          </p:cNvSpPr>
          <p:nvPr/>
        </p:nvSpPr>
        <p:spPr bwMode="auto">
          <a:xfrm>
            <a:off x="476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703" name="Picture 29" descr="꾸미기_64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341438"/>
            <a:ext cx="50292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0" y="558800"/>
            <a:ext cx="663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3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 PSG – </a:t>
            </a:r>
            <a:r>
              <a:rPr kumimoji="0" lang="ko-KR" altLang="en-US" sz="3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한국정보공학㈜ </a:t>
            </a:r>
            <a:r>
              <a:rPr kumimoji="0" lang="en-US" altLang="ko-KR" sz="3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Promotion</a:t>
            </a:r>
            <a:endParaRPr kumimoji="0" lang="ko-KR" altLang="en-US" sz="32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HY울릉도M"/>
            </a:endParaRPr>
          </a:p>
        </p:txBody>
      </p:sp>
      <p:pic>
        <p:nvPicPr>
          <p:cNvPr id="2970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457325"/>
            <a:ext cx="3714750" cy="5114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22415" r="2745"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772" name="Rectangle 16"/>
          <p:cNvSpPr>
            <a:spLocks noChangeArrowheads="1"/>
          </p:cNvSpPr>
          <p:nvPr/>
        </p:nvSpPr>
        <p:spPr bwMode="auto">
          <a:xfrm>
            <a:off x="476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7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774" name="Rectangle 19"/>
          <p:cNvSpPr>
            <a:spLocks noChangeArrowheads="1"/>
          </p:cNvSpPr>
          <p:nvPr/>
        </p:nvSpPr>
        <p:spPr bwMode="auto">
          <a:xfrm>
            <a:off x="476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775" name="TextBox 15"/>
          <p:cNvSpPr txBox="1">
            <a:spLocks noChangeArrowheads="1"/>
          </p:cNvSpPr>
          <p:nvPr/>
        </p:nvSpPr>
        <p:spPr bwMode="auto">
          <a:xfrm>
            <a:off x="0" y="558800"/>
            <a:ext cx="7608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3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 PSG – </a:t>
            </a:r>
            <a:r>
              <a:rPr kumimoji="0" lang="ko-KR" altLang="en-US" sz="3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HY울릉도M"/>
              </a:rPr>
              <a:t>한국정보공학㈜ 독점 모델 제품</a:t>
            </a:r>
          </a:p>
        </p:txBody>
      </p:sp>
      <p:sp>
        <p:nvSpPr>
          <p:cNvPr id="32776" name="Text Box 15"/>
          <p:cNvSpPr txBox="1">
            <a:spLocks noChangeArrowheads="1"/>
          </p:cNvSpPr>
          <p:nvPr/>
        </p:nvSpPr>
        <p:spPr bwMode="auto">
          <a:xfrm>
            <a:off x="214313" y="20002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>
                <a:latin typeface="맑은 고딕" pitchFamily="50" charset="-127"/>
                <a:ea typeface="맑은 고딕" pitchFamily="50" charset="-127"/>
              </a:rPr>
              <a:t>rPOS AP-5000</a:t>
            </a:r>
          </a:p>
        </p:txBody>
      </p:sp>
      <p:pic>
        <p:nvPicPr>
          <p:cNvPr id="3277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928813"/>
            <a:ext cx="6500813" cy="471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7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643188"/>
            <a:ext cx="19304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875" y="4572000"/>
            <a:ext cx="2087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Box 12"/>
          <p:cNvSpPr txBox="1">
            <a:spLocks noChangeArrowheads="1"/>
          </p:cNvSpPr>
          <p:nvPr/>
        </p:nvSpPr>
        <p:spPr bwMode="auto">
          <a:xfrm>
            <a:off x="2357438" y="12858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HP  rPOS All-in-One </a:t>
            </a:r>
            <a:r>
              <a:rPr lang="ko-KR" altLang="en-US" sz="20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신제품 출시</a:t>
            </a:r>
            <a:r>
              <a:rPr lang="en-US" altLang="ko-KR" sz="20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2000" b="1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 Theme">
  <a:themeElements>
    <a:clrScheme name="Custom 2">
      <a:dk1>
        <a:srgbClr val="000000"/>
      </a:dk1>
      <a:lt1>
        <a:sysClr val="window" lastClr="FFFFFF"/>
      </a:lt1>
      <a:dk2>
        <a:srgbClr val="898B8F"/>
      </a:dk2>
      <a:lt2>
        <a:srgbClr val="3D393B"/>
      </a:lt2>
      <a:accent1>
        <a:srgbClr val="0098F6"/>
      </a:accent1>
      <a:accent2>
        <a:srgbClr val="298527"/>
      </a:accent2>
      <a:accent3>
        <a:srgbClr val="64B900"/>
      </a:accent3>
      <a:accent4>
        <a:srgbClr val="CC0066"/>
      </a:accent4>
      <a:accent5>
        <a:srgbClr val="F44AB7"/>
      </a:accent5>
      <a:accent6>
        <a:srgbClr val="EB5F01"/>
      </a:accent6>
      <a:hlink>
        <a:srgbClr val="0000FF"/>
      </a:hlink>
      <a:folHlink>
        <a:srgbClr val="800080"/>
      </a:folHlink>
    </a:clrScheme>
    <a:fontScheme name="Custom 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A4E6"/>
            </a:gs>
            <a:gs pos="100000">
              <a:srgbClr val="1742DB"/>
            </a:gs>
          </a:gsLst>
          <a:lin ang="5400000" scaled="1"/>
          <a:tileRect/>
        </a:gradFill>
        <a:ln>
          <a:noFill/>
        </a:ln>
        <a:effectLst/>
      </a:spPr>
      <a:bodyPr lIns="91440" tIns="45720" rtlCol="0" anchor="ctr"/>
      <a:lstStyle>
        <a:defPPr algn="ctr">
          <a:lnSpc>
            <a:spcPct val="85000"/>
          </a:lnSpc>
          <a:defRPr sz="2000" dirty="0" smtClean="0">
            <a:solidFill>
              <a:prstClr val="white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FF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1340</TotalTime>
  <Words>61</Words>
  <Application>Microsoft Office PowerPoint</Application>
  <PresentationFormat>화면 슬라이드 쇼(4:3)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HP Theme</vt:lpstr>
      <vt:lpstr>슬라이드 1</vt:lpstr>
      <vt:lpstr>슬라이드 2</vt:lpstr>
      <vt:lpstr>슬라이드 3</vt:lpstr>
      <vt:lpstr>슬라이드 4</vt:lpstr>
      <vt:lpstr>슬라이드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FY10 Q1 SMB Sales Program Update</dc:title>
  <dc:creator>sun-young, oh</dc:creator>
  <cp:lastModifiedBy>안진경</cp:lastModifiedBy>
  <cp:revision>90</cp:revision>
  <dcterms:created xsi:type="dcterms:W3CDTF">2010-01-07T23:39:29Z</dcterms:created>
  <dcterms:modified xsi:type="dcterms:W3CDTF">2010-04-15T00:59:59Z</dcterms:modified>
</cp:coreProperties>
</file>