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C2973-7203-4BD4-9767-E4A9098667DD}" type="datetimeFigureOut">
              <a:rPr lang="ko-KR" altLang="en-US" smtClean="0"/>
              <a:t>2015-05-26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C8DE8-C149-4774-83EE-9820B26DA0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46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20001" y="720001"/>
            <a:ext cx="6120003" cy="88773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87461" y="1837471"/>
            <a:ext cx="337947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89100" algn="l"/>
                <a:tab pos="2527935" algn="l"/>
              </a:tabLst>
            </a:pPr>
            <a:r>
              <a:rPr sz="2200" b="1" dirty="0">
                <a:latin typeface="맑은 고딕"/>
                <a:cs typeface="맑은 고딕"/>
              </a:rPr>
              <a:t>소프트웨어	구매	확인서</a:t>
            </a:r>
            <a:endParaRPr sz="2200">
              <a:latin typeface="맑은 고딕"/>
              <a:cs typeface="맑은 고딕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049649"/>
              </p:ext>
            </p:extLst>
          </p:nvPr>
        </p:nvGraphicFramePr>
        <p:xfrm>
          <a:off x="1032294" y="3686898"/>
          <a:ext cx="5315228" cy="7175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5352"/>
                <a:gridCol w="882103"/>
                <a:gridCol w="1250950"/>
                <a:gridCol w="896823"/>
              </a:tblGrid>
              <a:tr h="25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254000" algn="l"/>
                          <a:tab pos="508000" algn="l"/>
                        </a:tabLst>
                      </a:pPr>
                      <a:r>
                        <a:rPr sz="1000" b="1" dirty="0">
                          <a:latin typeface="맑은 고딕"/>
                          <a:cs typeface="맑은 고딕"/>
                        </a:rPr>
                        <a:t>제	품	명</a:t>
                      </a:r>
                      <a:endParaRPr sz="1000" dirty="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맑은 고딕"/>
                          <a:cs typeface="맑은 고딕"/>
                        </a:rPr>
                        <a:t>계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약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수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량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맑은 고딕"/>
                          <a:cs typeface="맑은 고딕"/>
                        </a:rPr>
                        <a:t>인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증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번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호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맑은 고딕"/>
                          <a:cs typeface="맑은 고딕"/>
                        </a:rPr>
                        <a:t>라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이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선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스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3549"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OfficeSt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d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201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3 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OL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P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N</a:t>
                      </a:r>
                      <a:r>
                        <a:rPr sz="1000" b="1" dirty="0">
                          <a:latin typeface="맑은 고딕"/>
                          <a:cs typeface="맑은 고딕"/>
                        </a:rPr>
                        <a:t>L</a:t>
                      </a: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 Gov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</a:pPr>
                      <a:r>
                        <a:rPr lang="en-US" sz="1000" b="1" dirty="0" smtClean="0">
                          <a:latin typeface="맑은 고딕"/>
                          <a:cs typeface="맑은 고딕"/>
                        </a:rPr>
                        <a:t>2</a:t>
                      </a:r>
                      <a:endParaRPr sz="1000" dirty="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94733366ZZG1702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맑은 고딕"/>
                          <a:cs typeface="맑은 고딕"/>
                        </a:rPr>
                        <a:t>64749749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88605" y="2743989"/>
            <a:ext cx="7880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6700" algn="l"/>
                <a:tab pos="520700" algn="l"/>
              </a:tabLst>
            </a:pPr>
            <a:r>
              <a:rPr lang="ko-KR" altLang="en-US" sz="1000" dirty="0" smtClean="0">
                <a:latin typeface="양재이니셜체"/>
                <a:cs typeface="양재이니셜체"/>
              </a:rPr>
              <a:t>기   </a:t>
            </a:r>
            <a:r>
              <a:rPr lang="en-US" sz="1000" dirty="0" smtClean="0">
                <a:latin typeface="양재이니셜체"/>
                <a:cs typeface="양재이니셜체"/>
              </a:rPr>
              <a:t> </a:t>
            </a:r>
            <a:r>
              <a:rPr lang="ko-KR" altLang="en-US" sz="1000" dirty="0" smtClean="0">
                <a:latin typeface="양재이니셜체"/>
                <a:cs typeface="양재이니셜체"/>
              </a:rPr>
              <a:t>관    명</a:t>
            </a:r>
            <a:endParaRPr sz="1000" dirty="0">
              <a:latin typeface="양재이니셜체"/>
              <a:cs typeface="양재이니셜체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46313" y="2730665"/>
            <a:ext cx="11366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굴림"/>
                <a:cs typeface="굴림"/>
              </a:rPr>
              <a:t>(재)강원테크노파크</a:t>
            </a:r>
            <a:endParaRPr sz="1000">
              <a:latin typeface="굴림"/>
              <a:cs typeface="굴림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89666" y="2735857"/>
            <a:ext cx="17780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6700" algn="l"/>
                <a:tab pos="520700" algn="l"/>
                <a:tab pos="774700" algn="l"/>
              </a:tabLst>
            </a:pPr>
            <a:r>
              <a:rPr lang="ko-KR" altLang="en-US" sz="1500" baseline="2777" dirty="0" smtClean="0">
                <a:latin typeface="Arial"/>
                <a:cs typeface="Arial"/>
              </a:rPr>
              <a:t>발   행   일   자   </a:t>
            </a:r>
            <a:r>
              <a:rPr lang="en-US" altLang="ko-KR" sz="1500" baseline="2777" dirty="0" smtClean="0">
                <a:latin typeface="Arial"/>
                <a:cs typeface="Arial"/>
              </a:rPr>
              <a:t>: </a:t>
            </a:r>
            <a:r>
              <a:rPr sz="1500" baseline="2777" dirty="0" smtClean="0">
                <a:latin typeface="Arial"/>
                <a:cs typeface="Arial"/>
              </a:rPr>
              <a:t>2015-0</a:t>
            </a:r>
            <a:r>
              <a:rPr lang="en-US" sz="1500" baseline="2777" dirty="0" smtClean="0">
                <a:latin typeface="Arial"/>
                <a:cs typeface="Arial"/>
              </a:rPr>
              <a:t>5</a:t>
            </a:r>
            <a:r>
              <a:rPr sz="1500" baseline="2777" dirty="0" smtClean="0">
                <a:latin typeface="Arial"/>
                <a:cs typeface="Arial"/>
              </a:rPr>
              <a:t>-</a:t>
            </a:r>
            <a:r>
              <a:rPr lang="en-US" sz="1500" baseline="2777" dirty="0" smtClean="0">
                <a:latin typeface="Arial"/>
                <a:cs typeface="Arial"/>
              </a:rPr>
              <a:t>1</a:t>
            </a:r>
            <a:r>
              <a:rPr sz="1500" baseline="2777" dirty="0" smtClean="0">
                <a:latin typeface="Arial"/>
                <a:cs typeface="Arial"/>
              </a:rPr>
              <a:t>9</a:t>
            </a:r>
            <a:endParaRPr sz="1500" baseline="277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8605" y="3167357"/>
            <a:ext cx="1524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15" dirty="0">
                <a:latin typeface="양재이니셜체"/>
                <a:cs typeface="양재이니셜체"/>
              </a:rPr>
              <a:t>「</a:t>
            </a:r>
            <a:endParaRPr sz="1000">
              <a:latin typeface="양재이니셜체"/>
              <a:cs typeface="양재이니셜체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7012" y="3154032"/>
            <a:ext cx="201612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500" baseline="2777" dirty="0" smtClean="0">
                <a:latin typeface="굴림"/>
                <a:cs typeface="굴림"/>
              </a:rPr>
              <a:t>주소 </a:t>
            </a:r>
            <a:r>
              <a:rPr lang="en-US" altLang="ko-KR" sz="1500" baseline="2777" dirty="0" smtClean="0">
                <a:latin typeface="굴림"/>
                <a:cs typeface="굴림"/>
              </a:rPr>
              <a:t>: </a:t>
            </a:r>
            <a:r>
              <a:rPr sz="1500" baseline="2777" dirty="0" err="1" smtClean="0">
                <a:latin typeface="굴림"/>
                <a:cs typeface="굴림"/>
              </a:rPr>
              <a:t>강원도</a:t>
            </a:r>
            <a:r>
              <a:rPr sz="1500" baseline="2777" dirty="0" smtClean="0">
                <a:latin typeface="굴림"/>
                <a:cs typeface="굴림"/>
              </a:rPr>
              <a:t> </a:t>
            </a:r>
            <a:r>
              <a:rPr sz="1500" baseline="2777" dirty="0">
                <a:latin typeface="굴림"/>
                <a:cs typeface="굴림"/>
              </a:rPr>
              <a:t>춘천시 신복로 61-10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</Words>
  <Application>Microsoft Office PowerPoint</Application>
  <PresentationFormat>사용자 지정</PresentationFormat>
  <Paragraphs>14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Theme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{c566d634-e95a-e211-98cd-6eae8b1b9c59}</dc:title>
  <dc:subject>Purchase: 구매확인서</dc:subject>
  <dc:creator>owner</dc:creator>
  <cp:lastModifiedBy>owner</cp:lastModifiedBy>
  <cp:revision>3</cp:revision>
  <dcterms:created xsi:type="dcterms:W3CDTF">2015-05-26T11:53:52Z</dcterms:created>
  <dcterms:modified xsi:type="dcterms:W3CDTF">2015-05-26T03:05:51Z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2015-02-10T00:00:00Z</vt:filetime>
  </property>
  <property fmtid="{D5CDD505-2E9C-101B-9397-08002B2CF9AE}" pid="3" name="LastSaved">
    <vt:filetime>2015-05-26T00:00:00Z</vt:filetime>
  </property>
</Properties>
</file>