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</p:sldIdLst>
  <p:sldSz cx="7556500" cy="10693400"/>
  <p:notesSz cx="7556500" cy="10693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.xml"/></Relationships>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4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6.xml"/><Relationship Id="rId5" Type="http://schemas.openxmlformats.org/officeDocument/2006/relationships/slideLayout" Target="../slideLayouts/slideLayout7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Relationship Id="rId9" Type="http://schemas.openxmlformats.org/officeDocument/2006/relationships/image" Target="../media/image3.png"/><Relationship Id="rId10" Type="http://schemas.openxmlformats.org/officeDocument/2006/relationships/image" Target="../media/image4.png"/><Relationship Id="rId11" Type="http://schemas.openxmlformats.org/officeDocument/2006/relationships/image" Target="../media/image5.png"/><Relationship Id="rId12" Type="http://schemas.openxmlformats.org/officeDocument/2006/relationships/image" Target="../media/image6.png"/><Relationship Id="rId13" Type="http://schemas.openxmlformats.org/officeDocument/2006/relationships/image" Target="../media/image7.png"/><Relationship Id="rId14" Type="http://schemas.openxmlformats.org/officeDocument/2006/relationships/image" Target="../media/image8.png"/><Relationship Id="rId15" Type="http://schemas.openxmlformats.org/officeDocument/2006/relationships/image" Target="../media/image9.png"/><Relationship Id="rId16" Type="http://schemas.openxmlformats.org/officeDocument/2006/relationships/image" Target="../media/image10.png"/><Relationship Id="rId17" Type="http://schemas.openxmlformats.org/officeDocument/2006/relationships/image" Target="../media/image11.png"/><Relationship Id="rId18" Type="http://schemas.openxmlformats.org/officeDocument/2006/relationships/image" Target="../media/image12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448561" y="5854446"/>
            <a:ext cx="4834890" cy="108889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899922" y="963930"/>
            <a:ext cx="5923280" cy="0"/>
          </a:xfrm>
          <a:custGeom>
            <a:avLst/>
            <a:gdLst/>
            <a:ahLst/>
            <a:cxnLst/>
            <a:rect l="l" t="t" r="r" b="b"/>
            <a:pathLst>
              <a:path w="5923280" h="0">
                <a:moveTo>
                  <a:pt x="0" y="0"/>
                </a:moveTo>
                <a:lnTo>
                  <a:pt x="5923026" y="0"/>
                </a:lnTo>
              </a:path>
            </a:pathLst>
          </a:custGeom>
          <a:ln w="8382">
            <a:solidFill>
              <a:srgbClr val="E4E4E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6827519" y="959358"/>
            <a:ext cx="0" cy="8263890"/>
          </a:xfrm>
          <a:custGeom>
            <a:avLst/>
            <a:gdLst/>
            <a:ahLst/>
            <a:cxnLst/>
            <a:rect l="l" t="t" r="r" b="b"/>
            <a:pathLst>
              <a:path w="0" h="8263890">
                <a:moveTo>
                  <a:pt x="0" y="0"/>
                </a:moveTo>
                <a:lnTo>
                  <a:pt x="0" y="8263890"/>
                </a:lnTo>
              </a:path>
            </a:pathLst>
          </a:custGeom>
          <a:ln w="8382">
            <a:solidFill>
              <a:srgbClr val="E4E4E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k object 19"/>
          <p:cNvSpPr/>
          <p:nvPr/>
        </p:nvSpPr>
        <p:spPr>
          <a:xfrm>
            <a:off x="908303" y="9227819"/>
            <a:ext cx="5923915" cy="0"/>
          </a:xfrm>
          <a:custGeom>
            <a:avLst/>
            <a:gdLst/>
            <a:ahLst/>
            <a:cxnLst/>
            <a:rect l="l" t="t" r="r" b="b"/>
            <a:pathLst>
              <a:path w="5923915" h="0">
                <a:moveTo>
                  <a:pt x="5923788" y="0"/>
                </a:moveTo>
                <a:lnTo>
                  <a:pt x="0" y="0"/>
                </a:lnTo>
              </a:path>
            </a:pathLst>
          </a:custGeom>
          <a:ln w="8382">
            <a:solidFill>
              <a:srgbClr val="E4E4E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bk object 20"/>
          <p:cNvSpPr/>
          <p:nvPr/>
        </p:nvSpPr>
        <p:spPr>
          <a:xfrm>
            <a:off x="903732" y="968502"/>
            <a:ext cx="0" cy="8263255"/>
          </a:xfrm>
          <a:custGeom>
            <a:avLst/>
            <a:gdLst/>
            <a:ahLst/>
            <a:cxnLst/>
            <a:rect l="l" t="t" r="r" b="b"/>
            <a:pathLst>
              <a:path w="0" h="8263255">
                <a:moveTo>
                  <a:pt x="0" y="8263128"/>
                </a:moveTo>
                <a:lnTo>
                  <a:pt x="0" y="0"/>
                </a:lnTo>
              </a:path>
            </a:pathLst>
          </a:custGeom>
          <a:ln w="8382">
            <a:solidFill>
              <a:srgbClr val="E4E4E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bk object 21"/>
          <p:cNvSpPr/>
          <p:nvPr/>
        </p:nvSpPr>
        <p:spPr>
          <a:xfrm>
            <a:off x="1062227" y="1139952"/>
            <a:ext cx="5607050" cy="951230"/>
          </a:xfrm>
          <a:custGeom>
            <a:avLst/>
            <a:gdLst/>
            <a:ahLst/>
            <a:cxnLst/>
            <a:rect l="l" t="t" r="r" b="b"/>
            <a:pathLst>
              <a:path w="5607050" h="951230">
                <a:moveTo>
                  <a:pt x="0" y="950976"/>
                </a:moveTo>
                <a:lnTo>
                  <a:pt x="5606796" y="950976"/>
                </a:lnTo>
                <a:lnTo>
                  <a:pt x="5606796" y="0"/>
                </a:lnTo>
                <a:lnTo>
                  <a:pt x="0" y="0"/>
                </a:lnTo>
                <a:lnTo>
                  <a:pt x="0" y="950976"/>
                </a:lnTo>
                <a:close/>
              </a:path>
            </a:pathLst>
          </a:custGeom>
          <a:solidFill>
            <a:srgbClr val="0060A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bk object 22"/>
          <p:cNvSpPr/>
          <p:nvPr/>
        </p:nvSpPr>
        <p:spPr>
          <a:xfrm>
            <a:off x="1191005" y="2734055"/>
            <a:ext cx="2434590" cy="1355090"/>
          </a:xfrm>
          <a:custGeom>
            <a:avLst/>
            <a:gdLst/>
            <a:ahLst/>
            <a:cxnLst/>
            <a:rect l="l" t="t" r="r" b="b"/>
            <a:pathLst>
              <a:path w="2434590" h="1355089">
                <a:moveTo>
                  <a:pt x="0" y="0"/>
                </a:moveTo>
                <a:lnTo>
                  <a:pt x="2434590" y="0"/>
                </a:lnTo>
                <a:lnTo>
                  <a:pt x="2434590" y="1354836"/>
                </a:lnTo>
                <a:lnTo>
                  <a:pt x="0" y="1354836"/>
                </a:lnTo>
                <a:lnTo>
                  <a:pt x="0" y="0"/>
                </a:lnTo>
                <a:lnTo>
                  <a:pt x="45720" y="0"/>
                </a:lnTo>
              </a:path>
            </a:pathLst>
          </a:custGeom>
          <a:ln w="16764">
            <a:solidFill>
              <a:srgbClr val="CBCBC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bk object 23"/>
          <p:cNvSpPr/>
          <p:nvPr/>
        </p:nvSpPr>
        <p:spPr>
          <a:xfrm>
            <a:off x="3865626" y="3231260"/>
            <a:ext cx="2683510" cy="0"/>
          </a:xfrm>
          <a:custGeom>
            <a:avLst/>
            <a:gdLst/>
            <a:ahLst/>
            <a:cxnLst/>
            <a:rect l="l" t="t" r="r" b="b"/>
            <a:pathLst>
              <a:path w="2683509" h="0">
                <a:moveTo>
                  <a:pt x="0" y="0"/>
                </a:moveTo>
                <a:lnTo>
                  <a:pt x="2683002" y="0"/>
                </a:lnTo>
              </a:path>
            </a:pathLst>
          </a:custGeom>
          <a:ln w="18795">
            <a:solidFill>
              <a:srgbClr val="CFCFD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bk object 24"/>
          <p:cNvSpPr/>
          <p:nvPr/>
        </p:nvSpPr>
        <p:spPr>
          <a:xfrm>
            <a:off x="3874008" y="3334511"/>
            <a:ext cx="2674620" cy="754380"/>
          </a:xfrm>
          <a:custGeom>
            <a:avLst/>
            <a:gdLst/>
            <a:ahLst/>
            <a:cxnLst/>
            <a:rect l="l" t="t" r="r" b="b"/>
            <a:pathLst>
              <a:path w="2674620" h="754379">
                <a:moveTo>
                  <a:pt x="0" y="0"/>
                </a:moveTo>
                <a:lnTo>
                  <a:pt x="2674620" y="0"/>
                </a:lnTo>
                <a:lnTo>
                  <a:pt x="2674620" y="754380"/>
                </a:lnTo>
                <a:lnTo>
                  <a:pt x="0" y="754380"/>
                </a:lnTo>
                <a:lnTo>
                  <a:pt x="0" y="0"/>
                </a:lnTo>
                <a:lnTo>
                  <a:pt x="45720" y="0"/>
                </a:lnTo>
              </a:path>
            </a:pathLst>
          </a:custGeom>
          <a:ln w="16763">
            <a:solidFill>
              <a:srgbClr val="CBCBC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bk object 25"/>
          <p:cNvSpPr/>
          <p:nvPr/>
        </p:nvSpPr>
        <p:spPr>
          <a:xfrm>
            <a:off x="1182624" y="4397502"/>
            <a:ext cx="5366385" cy="222250"/>
          </a:xfrm>
          <a:custGeom>
            <a:avLst/>
            <a:gdLst/>
            <a:ahLst/>
            <a:cxnLst/>
            <a:rect l="l" t="t" r="r" b="b"/>
            <a:pathLst>
              <a:path w="5366384" h="222250">
                <a:moveTo>
                  <a:pt x="0" y="221741"/>
                </a:moveTo>
                <a:lnTo>
                  <a:pt x="5366004" y="221741"/>
                </a:lnTo>
                <a:lnTo>
                  <a:pt x="5366004" y="0"/>
                </a:lnTo>
                <a:lnTo>
                  <a:pt x="0" y="0"/>
                </a:lnTo>
                <a:lnTo>
                  <a:pt x="0" y="221741"/>
                </a:lnTo>
                <a:close/>
              </a:path>
            </a:pathLst>
          </a:custGeom>
          <a:solidFill>
            <a:srgbClr val="0060A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bk object 26"/>
          <p:cNvSpPr/>
          <p:nvPr/>
        </p:nvSpPr>
        <p:spPr>
          <a:xfrm>
            <a:off x="1062227" y="1139952"/>
            <a:ext cx="5598414" cy="950976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7" name="bk object 27"/>
          <p:cNvSpPr/>
          <p:nvPr/>
        </p:nvSpPr>
        <p:spPr>
          <a:xfrm>
            <a:off x="1182624" y="2544317"/>
            <a:ext cx="437388" cy="111251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8" name="bk object 28"/>
          <p:cNvSpPr/>
          <p:nvPr/>
        </p:nvSpPr>
        <p:spPr>
          <a:xfrm>
            <a:off x="1332738" y="2932176"/>
            <a:ext cx="1222375" cy="113664"/>
          </a:xfrm>
          <a:custGeom>
            <a:avLst/>
            <a:gdLst/>
            <a:ahLst/>
            <a:cxnLst/>
            <a:rect l="l" t="t" r="r" b="b"/>
            <a:pathLst>
              <a:path w="1222375" h="113664">
                <a:moveTo>
                  <a:pt x="101346" y="59436"/>
                </a:moveTo>
                <a:lnTo>
                  <a:pt x="86868" y="59436"/>
                </a:lnTo>
                <a:lnTo>
                  <a:pt x="86868" y="113538"/>
                </a:lnTo>
                <a:lnTo>
                  <a:pt x="101346" y="113538"/>
                </a:lnTo>
                <a:lnTo>
                  <a:pt x="101346" y="59436"/>
                </a:lnTo>
                <a:close/>
              </a:path>
              <a:path w="1222375" h="113664">
                <a:moveTo>
                  <a:pt x="77724" y="2286"/>
                </a:moveTo>
                <a:lnTo>
                  <a:pt x="62484" y="2286"/>
                </a:lnTo>
                <a:lnTo>
                  <a:pt x="62484" y="109728"/>
                </a:lnTo>
                <a:lnTo>
                  <a:pt x="77724" y="109728"/>
                </a:lnTo>
                <a:lnTo>
                  <a:pt x="77724" y="59436"/>
                </a:lnTo>
                <a:lnTo>
                  <a:pt x="101346" y="59436"/>
                </a:lnTo>
                <a:lnTo>
                  <a:pt x="101346" y="47244"/>
                </a:lnTo>
                <a:lnTo>
                  <a:pt x="77724" y="47244"/>
                </a:lnTo>
                <a:lnTo>
                  <a:pt x="77724" y="2286"/>
                </a:lnTo>
                <a:close/>
              </a:path>
              <a:path w="1222375" h="113664">
                <a:moveTo>
                  <a:pt x="101346" y="0"/>
                </a:moveTo>
                <a:lnTo>
                  <a:pt x="86868" y="0"/>
                </a:lnTo>
                <a:lnTo>
                  <a:pt x="86868" y="47244"/>
                </a:lnTo>
                <a:lnTo>
                  <a:pt x="101346" y="47244"/>
                </a:lnTo>
                <a:lnTo>
                  <a:pt x="101346" y="0"/>
                </a:lnTo>
                <a:close/>
              </a:path>
              <a:path w="1222375" h="113664">
                <a:moveTo>
                  <a:pt x="38862" y="22098"/>
                </a:moveTo>
                <a:lnTo>
                  <a:pt x="24384" y="22098"/>
                </a:lnTo>
                <a:lnTo>
                  <a:pt x="24341" y="36445"/>
                </a:lnTo>
                <a:lnTo>
                  <a:pt x="22424" y="48680"/>
                </a:lnTo>
                <a:lnTo>
                  <a:pt x="17761" y="61063"/>
                </a:lnTo>
                <a:lnTo>
                  <a:pt x="10232" y="70938"/>
                </a:lnTo>
                <a:lnTo>
                  <a:pt x="0" y="79248"/>
                </a:lnTo>
                <a:lnTo>
                  <a:pt x="11430" y="88392"/>
                </a:lnTo>
                <a:lnTo>
                  <a:pt x="14478" y="85344"/>
                </a:lnTo>
                <a:lnTo>
                  <a:pt x="19050" y="81534"/>
                </a:lnTo>
                <a:lnTo>
                  <a:pt x="22860" y="76200"/>
                </a:lnTo>
                <a:lnTo>
                  <a:pt x="27432" y="70866"/>
                </a:lnTo>
                <a:lnTo>
                  <a:pt x="29718" y="66294"/>
                </a:lnTo>
                <a:lnTo>
                  <a:pt x="31242" y="61722"/>
                </a:lnTo>
                <a:lnTo>
                  <a:pt x="46312" y="61722"/>
                </a:lnTo>
                <a:lnTo>
                  <a:pt x="40386" y="51054"/>
                </a:lnTo>
                <a:lnTo>
                  <a:pt x="38862" y="43434"/>
                </a:lnTo>
                <a:lnTo>
                  <a:pt x="38862" y="22098"/>
                </a:lnTo>
                <a:close/>
              </a:path>
              <a:path w="1222375" h="113664">
                <a:moveTo>
                  <a:pt x="46312" y="61722"/>
                </a:moveTo>
                <a:lnTo>
                  <a:pt x="31242" y="61722"/>
                </a:lnTo>
                <a:lnTo>
                  <a:pt x="32766" y="64770"/>
                </a:lnTo>
                <a:lnTo>
                  <a:pt x="35814" y="69342"/>
                </a:lnTo>
                <a:lnTo>
                  <a:pt x="43434" y="78486"/>
                </a:lnTo>
                <a:lnTo>
                  <a:pt x="47244" y="82296"/>
                </a:lnTo>
                <a:lnTo>
                  <a:pt x="50292" y="84582"/>
                </a:lnTo>
                <a:lnTo>
                  <a:pt x="60198" y="74676"/>
                </a:lnTo>
                <a:lnTo>
                  <a:pt x="53340" y="70104"/>
                </a:lnTo>
                <a:lnTo>
                  <a:pt x="48006" y="64770"/>
                </a:lnTo>
                <a:lnTo>
                  <a:pt x="46312" y="61722"/>
                </a:lnTo>
                <a:close/>
              </a:path>
              <a:path w="1222375" h="113664">
                <a:moveTo>
                  <a:pt x="56388" y="9906"/>
                </a:moveTo>
                <a:lnTo>
                  <a:pt x="4572" y="9906"/>
                </a:lnTo>
                <a:lnTo>
                  <a:pt x="4572" y="22098"/>
                </a:lnTo>
                <a:lnTo>
                  <a:pt x="56388" y="22098"/>
                </a:lnTo>
                <a:lnTo>
                  <a:pt x="56388" y="9906"/>
                </a:lnTo>
                <a:close/>
              </a:path>
              <a:path w="1222375" h="113664">
                <a:moveTo>
                  <a:pt x="149352" y="70866"/>
                </a:moveTo>
                <a:lnTo>
                  <a:pt x="134874" y="70866"/>
                </a:lnTo>
                <a:lnTo>
                  <a:pt x="134874" y="109728"/>
                </a:lnTo>
                <a:lnTo>
                  <a:pt x="208788" y="109728"/>
                </a:lnTo>
                <a:lnTo>
                  <a:pt x="208788" y="96774"/>
                </a:lnTo>
                <a:lnTo>
                  <a:pt x="149352" y="96774"/>
                </a:lnTo>
                <a:lnTo>
                  <a:pt x="149352" y="70866"/>
                </a:lnTo>
                <a:close/>
              </a:path>
              <a:path w="1222375" h="113664">
                <a:moveTo>
                  <a:pt x="205740" y="0"/>
                </a:moveTo>
                <a:lnTo>
                  <a:pt x="191262" y="0"/>
                </a:lnTo>
                <a:lnTo>
                  <a:pt x="191262" y="81534"/>
                </a:lnTo>
                <a:lnTo>
                  <a:pt x="205740" y="81534"/>
                </a:lnTo>
                <a:lnTo>
                  <a:pt x="205740" y="46482"/>
                </a:lnTo>
                <a:lnTo>
                  <a:pt x="222504" y="46482"/>
                </a:lnTo>
                <a:lnTo>
                  <a:pt x="222504" y="33528"/>
                </a:lnTo>
                <a:lnTo>
                  <a:pt x="205740" y="33528"/>
                </a:lnTo>
                <a:lnTo>
                  <a:pt x="205740" y="0"/>
                </a:lnTo>
                <a:close/>
              </a:path>
              <a:path w="1222375" h="113664">
                <a:moveTo>
                  <a:pt x="174498" y="7620"/>
                </a:moveTo>
                <a:lnTo>
                  <a:pt x="119634" y="7620"/>
                </a:lnTo>
                <a:lnTo>
                  <a:pt x="131646" y="59383"/>
                </a:lnTo>
                <a:lnTo>
                  <a:pt x="146283" y="59165"/>
                </a:lnTo>
                <a:lnTo>
                  <a:pt x="159164" y="58819"/>
                </a:lnTo>
                <a:lnTo>
                  <a:pt x="170333" y="58386"/>
                </a:lnTo>
                <a:lnTo>
                  <a:pt x="179832" y="57912"/>
                </a:lnTo>
                <a:lnTo>
                  <a:pt x="174069" y="46482"/>
                </a:lnTo>
                <a:lnTo>
                  <a:pt x="134112" y="46482"/>
                </a:lnTo>
                <a:lnTo>
                  <a:pt x="134112" y="19812"/>
                </a:lnTo>
                <a:lnTo>
                  <a:pt x="174498" y="19812"/>
                </a:lnTo>
                <a:lnTo>
                  <a:pt x="174498" y="7620"/>
                </a:lnTo>
                <a:close/>
              </a:path>
              <a:path w="1222375" h="113664">
                <a:moveTo>
                  <a:pt x="173603" y="45556"/>
                </a:moveTo>
                <a:lnTo>
                  <a:pt x="162282" y="46207"/>
                </a:lnTo>
                <a:lnTo>
                  <a:pt x="149187" y="46447"/>
                </a:lnTo>
                <a:lnTo>
                  <a:pt x="134112" y="46482"/>
                </a:lnTo>
                <a:lnTo>
                  <a:pt x="174069" y="46482"/>
                </a:lnTo>
                <a:lnTo>
                  <a:pt x="173603" y="45556"/>
                </a:lnTo>
                <a:close/>
              </a:path>
              <a:path w="1222375" h="113664">
                <a:moveTo>
                  <a:pt x="322326" y="36576"/>
                </a:moveTo>
                <a:lnTo>
                  <a:pt x="307848" y="36576"/>
                </a:lnTo>
                <a:lnTo>
                  <a:pt x="307848" y="60960"/>
                </a:lnTo>
                <a:lnTo>
                  <a:pt x="322326" y="60960"/>
                </a:lnTo>
                <a:lnTo>
                  <a:pt x="322326" y="36576"/>
                </a:lnTo>
                <a:close/>
              </a:path>
              <a:path w="1222375" h="113664">
                <a:moveTo>
                  <a:pt x="246126" y="3810"/>
                </a:moveTo>
                <a:lnTo>
                  <a:pt x="231648" y="3810"/>
                </a:lnTo>
                <a:lnTo>
                  <a:pt x="231648" y="54864"/>
                </a:lnTo>
                <a:lnTo>
                  <a:pt x="286512" y="54864"/>
                </a:lnTo>
                <a:lnTo>
                  <a:pt x="286512" y="42671"/>
                </a:lnTo>
                <a:lnTo>
                  <a:pt x="246126" y="42671"/>
                </a:lnTo>
                <a:lnTo>
                  <a:pt x="246126" y="31242"/>
                </a:lnTo>
                <a:lnTo>
                  <a:pt x="322326" y="31242"/>
                </a:lnTo>
                <a:lnTo>
                  <a:pt x="322326" y="23622"/>
                </a:lnTo>
                <a:lnTo>
                  <a:pt x="286512" y="23622"/>
                </a:lnTo>
                <a:lnTo>
                  <a:pt x="286512" y="19050"/>
                </a:lnTo>
                <a:lnTo>
                  <a:pt x="246126" y="19050"/>
                </a:lnTo>
                <a:lnTo>
                  <a:pt x="246126" y="3810"/>
                </a:lnTo>
                <a:close/>
              </a:path>
              <a:path w="1222375" h="113664">
                <a:moveTo>
                  <a:pt x="322326" y="31242"/>
                </a:moveTo>
                <a:lnTo>
                  <a:pt x="272034" y="31242"/>
                </a:lnTo>
                <a:lnTo>
                  <a:pt x="272034" y="42671"/>
                </a:lnTo>
                <a:lnTo>
                  <a:pt x="286512" y="42671"/>
                </a:lnTo>
                <a:lnTo>
                  <a:pt x="286512" y="36576"/>
                </a:lnTo>
                <a:lnTo>
                  <a:pt x="322326" y="36576"/>
                </a:lnTo>
                <a:lnTo>
                  <a:pt x="322326" y="31242"/>
                </a:lnTo>
                <a:close/>
              </a:path>
              <a:path w="1222375" h="113664">
                <a:moveTo>
                  <a:pt x="322326" y="0"/>
                </a:moveTo>
                <a:lnTo>
                  <a:pt x="307848" y="0"/>
                </a:lnTo>
                <a:lnTo>
                  <a:pt x="307848" y="23622"/>
                </a:lnTo>
                <a:lnTo>
                  <a:pt x="322326" y="23622"/>
                </a:lnTo>
                <a:lnTo>
                  <a:pt x="322326" y="0"/>
                </a:lnTo>
                <a:close/>
              </a:path>
              <a:path w="1222375" h="113664">
                <a:moveTo>
                  <a:pt x="286512" y="3810"/>
                </a:moveTo>
                <a:lnTo>
                  <a:pt x="272034" y="3810"/>
                </a:lnTo>
                <a:lnTo>
                  <a:pt x="272034" y="19050"/>
                </a:lnTo>
                <a:lnTo>
                  <a:pt x="286512" y="19050"/>
                </a:lnTo>
                <a:lnTo>
                  <a:pt x="286512" y="3810"/>
                </a:lnTo>
                <a:close/>
              </a:path>
              <a:path w="1222375" h="113664">
                <a:moveTo>
                  <a:pt x="264414" y="66294"/>
                </a:moveTo>
                <a:lnTo>
                  <a:pt x="249936" y="66294"/>
                </a:lnTo>
                <a:lnTo>
                  <a:pt x="249936" y="111252"/>
                </a:lnTo>
                <a:lnTo>
                  <a:pt x="322326" y="111252"/>
                </a:lnTo>
                <a:lnTo>
                  <a:pt x="322326" y="99059"/>
                </a:lnTo>
                <a:lnTo>
                  <a:pt x="264414" y="99059"/>
                </a:lnTo>
                <a:lnTo>
                  <a:pt x="264414" y="89916"/>
                </a:lnTo>
                <a:lnTo>
                  <a:pt x="322326" y="89916"/>
                </a:lnTo>
                <a:lnTo>
                  <a:pt x="322326" y="77724"/>
                </a:lnTo>
                <a:lnTo>
                  <a:pt x="264414" y="77724"/>
                </a:lnTo>
                <a:lnTo>
                  <a:pt x="264414" y="66294"/>
                </a:lnTo>
                <a:close/>
              </a:path>
              <a:path w="1222375" h="113664">
                <a:moveTo>
                  <a:pt x="322326" y="89916"/>
                </a:moveTo>
                <a:lnTo>
                  <a:pt x="307848" y="89916"/>
                </a:lnTo>
                <a:lnTo>
                  <a:pt x="307848" y="99059"/>
                </a:lnTo>
                <a:lnTo>
                  <a:pt x="322326" y="99059"/>
                </a:lnTo>
                <a:lnTo>
                  <a:pt x="322326" y="89916"/>
                </a:lnTo>
                <a:close/>
              </a:path>
              <a:path w="1222375" h="113664">
                <a:moveTo>
                  <a:pt x="322326" y="66294"/>
                </a:moveTo>
                <a:lnTo>
                  <a:pt x="307848" y="66294"/>
                </a:lnTo>
                <a:lnTo>
                  <a:pt x="307848" y="77724"/>
                </a:lnTo>
                <a:lnTo>
                  <a:pt x="322326" y="77724"/>
                </a:lnTo>
                <a:lnTo>
                  <a:pt x="322326" y="66294"/>
                </a:lnTo>
                <a:close/>
              </a:path>
              <a:path w="1222375" h="113664">
                <a:moveTo>
                  <a:pt x="374142" y="72390"/>
                </a:moveTo>
                <a:lnTo>
                  <a:pt x="359664" y="72390"/>
                </a:lnTo>
                <a:lnTo>
                  <a:pt x="359664" y="109728"/>
                </a:lnTo>
                <a:lnTo>
                  <a:pt x="434340" y="109728"/>
                </a:lnTo>
                <a:lnTo>
                  <a:pt x="434340" y="96774"/>
                </a:lnTo>
                <a:lnTo>
                  <a:pt x="374142" y="96774"/>
                </a:lnTo>
                <a:lnTo>
                  <a:pt x="374142" y="72390"/>
                </a:lnTo>
                <a:close/>
              </a:path>
              <a:path w="1222375" h="113664">
                <a:moveTo>
                  <a:pt x="432054" y="0"/>
                </a:moveTo>
                <a:lnTo>
                  <a:pt x="418338" y="0"/>
                </a:lnTo>
                <a:lnTo>
                  <a:pt x="418338" y="80772"/>
                </a:lnTo>
                <a:lnTo>
                  <a:pt x="432054" y="80772"/>
                </a:lnTo>
                <a:lnTo>
                  <a:pt x="432054" y="0"/>
                </a:lnTo>
                <a:close/>
              </a:path>
              <a:path w="1222375" h="113664">
                <a:moveTo>
                  <a:pt x="380238" y="4572"/>
                </a:moveTo>
                <a:lnTo>
                  <a:pt x="362712" y="4572"/>
                </a:lnTo>
                <a:lnTo>
                  <a:pt x="355854" y="7620"/>
                </a:lnTo>
                <a:lnTo>
                  <a:pt x="349758" y="12954"/>
                </a:lnTo>
                <a:lnTo>
                  <a:pt x="344424" y="19050"/>
                </a:lnTo>
                <a:lnTo>
                  <a:pt x="341376" y="25908"/>
                </a:lnTo>
                <a:lnTo>
                  <a:pt x="341376" y="43434"/>
                </a:lnTo>
                <a:lnTo>
                  <a:pt x="344424" y="50292"/>
                </a:lnTo>
                <a:lnTo>
                  <a:pt x="349758" y="56388"/>
                </a:lnTo>
                <a:lnTo>
                  <a:pt x="355854" y="61722"/>
                </a:lnTo>
                <a:lnTo>
                  <a:pt x="362712" y="64770"/>
                </a:lnTo>
                <a:lnTo>
                  <a:pt x="380238" y="64770"/>
                </a:lnTo>
                <a:lnTo>
                  <a:pt x="387858" y="61722"/>
                </a:lnTo>
                <a:lnTo>
                  <a:pt x="393192" y="56388"/>
                </a:lnTo>
                <a:lnTo>
                  <a:pt x="397546" y="52578"/>
                </a:lnTo>
                <a:lnTo>
                  <a:pt x="366522" y="52578"/>
                </a:lnTo>
                <a:lnTo>
                  <a:pt x="362712" y="51054"/>
                </a:lnTo>
                <a:lnTo>
                  <a:pt x="359664" y="47244"/>
                </a:lnTo>
                <a:lnTo>
                  <a:pt x="357378" y="44196"/>
                </a:lnTo>
                <a:lnTo>
                  <a:pt x="355854" y="39624"/>
                </a:lnTo>
                <a:lnTo>
                  <a:pt x="355854" y="29718"/>
                </a:lnTo>
                <a:lnTo>
                  <a:pt x="357378" y="25146"/>
                </a:lnTo>
                <a:lnTo>
                  <a:pt x="359664" y="22098"/>
                </a:lnTo>
                <a:lnTo>
                  <a:pt x="362712" y="19050"/>
                </a:lnTo>
                <a:lnTo>
                  <a:pt x="366522" y="16764"/>
                </a:lnTo>
                <a:lnTo>
                  <a:pt x="397002" y="16764"/>
                </a:lnTo>
                <a:lnTo>
                  <a:pt x="387858" y="7620"/>
                </a:lnTo>
                <a:lnTo>
                  <a:pt x="380238" y="4572"/>
                </a:lnTo>
                <a:close/>
              </a:path>
              <a:path w="1222375" h="113664">
                <a:moveTo>
                  <a:pt x="397002" y="16764"/>
                </a:moveTo>
                <a:lnTo>
                  <a:pt x="376428" y="16764"/>
                </a:lnTo>
                <a:lnTo>
                  <a:pt x="380238" y="19050"/>
                </a:lnTo>
                <a:lnTo>
                  <a:pt x="386334" y="25146"/>
                </a:lnTo>
                <a:lnTo>
                  <a:pt x="387858" y="29718"/>
                </a:lnTo>
                <a:lnTo>
                  <a:pt x="387858" y="39624"/>
                </a:lnTo>
                <a:lnTo>
                  <a:pt x="386334" y="44196"/>
                </a:lnTo>
                <a:lnTo>
                  <a:pt x="383286" y="47244"/>
                </a:lnTo>
                <a:lnTo>
                  <a:pt x="380238" y="51054"/>
                </a:lnTo>
                <a:lnTo>
                  <a:pt x="376428" y="52578"/>
                </a:lnTo>
                <a:lnTo>
                  <a:pt x="397546" y="52578"/>
                </a:lnTo>
                <a:lnTo>
                  <a:pt x="399288" y="51054"/>
                </a:lnTo>
                <a:lnTo>
                  <a:pt x="401574" y="43434"/>
                </a:lnTo>
                <a:lnTo>
                  <a:pt x="401574" y="25908"/>
                </a:lnTo>
                <a:lnTo>
                  <a:pt x="399288" y="19050"/>
                </a:lnTo>
                <a:lnTo>
                  <a:pt x="397002" y="16764"/>
                </a:lnTo>
                <a:close/>
              </a:path>
              <a:path w="1222375" h="113664">
                <a:moveTo>
                  <a:pt x="540258" y="0"/>
                </a:moveTo>
                <a:lnTo>
                  <a:pt x="525018" y="0"/>
                </a:lnTo>
                <a:lnTo>
                  <a:pt x="525018" y="66294"/>
                </a:lnTo>
                <a:lnTo>
                  <a:pt x="540258" y="66294"/>
                </a:lnTo>
                <a:lnTo>
                  <a:pt x="540258" y="40386"/>
                </a:lnTo>
                <a:lnTo>
                  <a:pt x="557022" y="40386"/>
                </a:lnTo>
                <a:lnTo>
                  <a:pt x="557022" y="28194"/>
                </a:lnTo>
                <a:lnTo>
                  <a:pt x="540258" y="28194"/>
                </a:lnTo>
                <a:lnTo>
                  <a:pt x="540258" y="0"/>
                </a:lnTo>
                <a:close/>
              </a:path>
              <a:path w="1222375" h="113664">
                <a:moveTo>
                  <a:pt x="510540" y="6096"/>
                </a:moveTo>
                <a:lnTo>
                  <a:pt x="455676" y="6096"/>
                </a:lnTo>
                <a:lnTo>
                  <a:pt x="455676" y="19050"/>
                </a:lnTo>
                <a:lnTo>
                  <a:pt x="489758" y="24130"/>
                </a:lnTo>
                <a:lnTo>
                  <a:pt x="482732" y="33556"/>
                </a:lnTo>
                <a:lnTo>
                  <a:pt x="471643" y="44322"/>
                </a:lnTo>
                <a:lnTo>
                  <a:pt x="460798" y="50942"/>
                </a:lnTo>
                <a:lnTo>
                  <a:pt x="448818" y="55626"/>
                </a:lnTo>
                <a:lnTo>
                  <a:pt x="463139" y="65304"/>
                </a:lnTo>
                <a:lnTo>
                  <a:pt x="495783" y="40150"/>
                </a:lnTo>
                <a:lnTo>
                  <a:pt x="507670" y="18405"/>
                </a:lnTo>
                <a:lnTo>
                  <a:pt x="510540" y="6096"/>
                </a:lnTo>
                <a:close/>
              </a:path>
              <a:path w="1222375" h="113664">
                <a:moveTo>
                  <a:pt x="500204" y="67914"/>
                </a:moveTo>
                <a:lnTo>
                  <a:pt x="486702" y="69832"/>
                </a:lnTo>
                <a:lnTo>
                  <a:pt x="476250" y="73914"/>
                </a:lnTo>
                <a:lnTo>
                  <a:pt x="469392" y="78486"/>
                </a:lnTo>
                <a:lnTo>
                  <a:pt x="466344" y="83820"/>
                </a:lnTo>
                <a:lnTo>
                  <a:pt x="466344" y="96774"/>
                </a:lnTo>
                <a:lnTo>
                  <a:pt x="469392" y="102870"/>
                </a:lnTo>
                <a:lnTo>
                  <a:pt x="478806" y="107978"/>
                </a:lnTo>
                <a:lnTo>
                  <a:pt x="490047" y="111511"/>
                </a:lnTo>
                <a:lnTo>
                  <a:pt x="504444" y="112776"/>
                </a:lnTo>
                <a:lnTo>
                  <a:pt x="507676" y="112713"/>
                </a:lnTo>
                <a:lnTo>
                  <a:pt x="521177" y="110841"/>
                </a:lnTo>
                <a:lnTo>
                  <a:pt x="531876" y="106680"/>
                </a:lnTo>
                <a:lnTo>
                  <a:pt x="538734" y="102870"/>
                </a:lnTo>
                <a:lnTo>
                  <a:pt x="539877" y="100584"/>
                </a:lnTo>
                <a:lnTo>
                  <a:pt x="489204" y="100584"/>
                </a:lnTo>
                <a:lnTo>
                  <a:pt x="481584" y="97536"/>
                </a:lnTo>
                <a:lnTo>
                  <a:pt x="481584" y="83820"/>
                </a:lnTo>
                <a:lnTo>
                  <a:pt x="489204" y="80010"/>
                </a:lnTo>
                <a:lnTo>
                  <a:pt x="539877" y="80010"/>
                </a:lnTo>
                <a:lnTo>
                  <a:pt x="538734" y="77724"/>
                </a:lnTo>
                <a:lnTo>
                  <a:pt x="527143" y="71695"/>
                </a:lnTo>
                <a:lnTo>
                  <a:pt x="515930" y="68855"/>
                </a:lnTo>
                <a:lnTo>
                  <a:pt x="500204" y="67914"/>
                </a:lnTo>
                <a:close/>
              </a:path>
              <a:path w="1222375" h="113664">
                <a:moveTo>
                  <a:pt x="539877" y="80010"/>
                </a:moveTo>
                <a:lnTo>
                  <a:pt x="518922" y="80010"/>
                </a:lnTo>
                <a:lnTo>
                  <a:pt x="526542" y="83820"/>
                </a:lnTo>
                <a:lnTo>
                  <a:pt x="526542" y="97536"/>
                </a:lnTo>
                <a:lnTo>
                  <a:pt x="518922" y="100584"/>
                </a:lnTo>
                <a:lnTo>
                  <a:pt x="539877" y="100584"/>
                </a:lnTo>
                <a:lnTo>
                  <a:pt x="541782" y="96774"/>
                </a:lnTo>
                <a:lnTo>
                  <a:pt x="541782" y="83820"/>
                </a:lnTo>
                <a:lnTo>
                  <a:pt x="539877" y="80010"/>
                </a:lnTo>
                <a:close/>
              </a:path>
              <a:path w="1222375" h="113664">
                <a:moveTo>
                  <a:pt x="592074" y="74676"/>
                </a:moveTo>
                <a:lnTo>
                  <a:pt x="577596" y="74676"/>
                </a:lnTo>
                <a:lnTo>
                  <a:pt x="577596" y="109728"/>
                </a:lnTo>
                <a:lnTo>
                  <a:pt x="658368" y="109728"/>
                </a:lnTo>
                <a:lnTo>
                  <a:pt x="658368" y="97536"/>
                </a:lnTo>
                <a:lnTo>
                  <a:pt x="592074" y="97536"/>
                </a:lnTo>
                <a:lnTo>
                  <a:pt x="592074" y="74676"/>
                </a:lnTo>
                <a:close/>
              </a:path>
              <a:path w="1222375" h="113664">
                <a:moveTo>
                  <a:pt x="655320" y="0"/>
                </a:moveTo>
                <a:lnTo>
                  <a:pt x="640842" y="0"/>
                </a:lnTo>
                <a:lnTo>
                  <a:pt x="640842" y="67056"/>
                </a:lnTo>
                <a:lnTo>
                  <a:pt x="618744" y="67056"/>
                </a:lnTo>
                <a:lnTo>
                  <a:pt x="618744" y="77724"/>
                </a:lnTo>
                <a:lnTo>
                  <a:pt x="640842" y="77724"/>
                </a:lnTo>
                <a:lnTo>
                  <a:pt x="640842" y="86106"/>
                </a:lnTo>
                <a:lnTo>
                  <a:pt x="655320" y="86106"/>
                </a:lnTo>
                <a:lnTo>
                  <a:pt x="655320" y="0"/>
                </a:lnTo>
                <a:close/>
              </a:path>
              <a:path w="1222375" h="113664">
                <a:moveTo>
                  <a:pt x="609401" y="61722"/>
                </a:moveTo>
                <a:lnTo>
                  <a:pt x="595122" y="61722"/>
                </a:lnTo>
                <a:lnTo>
                  <a:pt x="595122" y="84582"/>
                </a:lnTo>
                <a:lnTo>
                  <a:pt x="608838" y="84582"/>
                </a:lnTo>
                <a:lnTo>
                  <a:pt x="609401" y="61722"/>
                </a:lnTo>
                <a:close/>
              </a:path>
              <a:path w="1222375" h="113664">
                <a:moveTo>
                  <a:pt x="625351" y="47809"/>
                </a:moveTo>
                <a:lnTo>
                  <a:pt x="574837" y="49461"/>
                </a:lnTo>
                <a:lnTo>
                  <a:pt x="560832" y="49530"/>
                </a:lnTo>
                <a:lnTo>
                  <a:pt x="568605" y="62399"/>
                </a:lnTo>
                <a:lnTo>
                  <a:pt x="580784" y="61986"/>
                </a:lnTo>
                <a:lnTo>
                  <a:pt x="595122" y="61722"/>
                </a:lnTo>
                <a:lnTo>
                  <a:pt x="609401" y="61722"/>
                </a:lnTo>
                <a:lnTo>
                  <a:pt x="609421" y="60912"/>
                </a:lnTo>
                <a:lnTo>
                  <a:pt x="634746" y="59436"/>
                </a:lnTo>
                <a:lnTo>
                  <a:pt x="625351" y="47809"/>
                </a:lnTo>
                <a:close/>
              </a:path>
              <a:path w="1222375" h="113664">
                <a:moveTo>
                  <a:pt x="606552" y="2286"/>
                </a:moveTo>
                <a:lnTo>
                  <a:pt x="589026" y="2286"/>
                </a:lnTo>
                <a:lnTo>
                  <a:pt x="582168" y="4572"/>
                </a:lnTo>
                <a:lnTo>
                  <a:pt x="571500" y="12192"/>
                </a:lnTo>
                <a:lnTo>
                  <a:pt x="568452" y="16764"/>
                </a:lnTo>
                <a:lnTo>
                  <a:pt x="568452" y="29718"/>
                </a:lnTo>
                <a:lnTo>
                  <a:pt x="571500" y="34290"/>
                </a:lnTo>
                <a:lnTo>
                  <a:pt x="582168" y="41910"/>
                </a:lnTo>
                <a:lnTo>
                  <a:pt x="589026" y="44196"/>
                </a:lnTo>
                <a:lnTo>
                  <a:pt x="606552" y="44196"/>
                </a:lnTo>
                <a:lnTo>
                  <a:pt x="613410" y="41910"/>
                </a:lnTo>
                <a:lnTo>
                  <a:pt x="624078" y="34290"/>
                </a:lnTo>
                <a:lnTo>
                  <a:pt x="625094" y="32766"/>
                </a:lnTo>
                <a:lnTo>
                  <a:pt x="593598" y="32766"/>
                </a:lnTo>
                <a:lnTo>
                  <a:pt x="589788" y="31242"/>
                </a:lnTo>
                <a:lnTo>
                  <a:pt x="587502" y="29718"/>
                </a:lnTo>
                <a:lnTo>
                  <a:pt x="584454" y="28194"/>
                </a:lnTo>
                <a:lnTo>
                  <a:pt x="582930" y="25908"/>
                </a:lnTo>
                <a:lnTo>
                  <a:pt x="582930" y="20574"/>
                </a:lnTo>
                <a:lnTo>
                  <a:pt x="584454" y="18288"/>
                </a:lnTo>
                <a:lnTo>
                  <a:pt x="587502" y="16764"/>
                </a:lnTo>
                <a:lnTo>
                  <a:pt x="589788" y="14478"/>
                </a:lnTo>
                <a:lnTo>
                  <a:pt x="593598" y="13716"/>
                </a:lnTo>
                <a:lnTo>
                  <a:pt x="625384" y="13716"/>
                </a:lnTo>
                <a:lnTo>
                  <a:pt x="624078" y="11430"/>
                </a:lnTo>
                <a:lnTo>
                  <a:pt x="618744" y="8382"/>
                </a:lnTo>
                <a:lnTo>
                  <a:pt x="613410" y="4572"/>
                </a:lnTo>
                <a:lnTo>
                  <a:pt x="606552" y="2286"/>
                </a:lnTo>
                <a:close/>
              </a:path>
              <a:path w="1222375" h="113664">
                <a:moveTo>
                  <a:pt x="625384" y="13716"/>
                </a:moveTo>
                <a:lnTo>
                  <a:pt x="602742" y="13716"/>
                </a:lnTo>
                <a:lnTo>
                  <a:pt x="606552" y="14478"/>
                </a:lnTo>
                <a:lnTo>
                  <a:pt x="608838" y="16764"/>
                </a:lnTo>
                <a:lnTo>
                  <a:pt x="611124" y="18288"/>
                </a:lnTo>
                <a:lnTo>
                  <a:pt x="612648" y="20574"/>
                </a:lnTo>
                <a:lnTo>
                  <a:pt x="612648" y="25908"/>
                </a:lnTo>
                <a:lnTo>
                  <a:pt x="611124" y="28194"/>
                </a:lnTo>
                <a:lnTo>
                  <a:pt x="608838" y="29718"/>
                </a:lnTo>
                <a:lnTo>
                  <a:pt x="602742" y="32766"/>
                </a:lnTo>
                <a:lnTo>
                  <a:pt x="625094" y="32766"/>
                </a:lnTo>
                <a:lnTo>
                  <a:pt x="627126" y="29718"/>
                </a:lnTo>
                <a:lnTo>
                  <a:pt x="627126" y="16764"/>
                </a:lnTo>
                <a:lnTo>
                  <a:pt x="625384" y="13716"/>
                </a:lnTo>
                <a:close/>
              </a:path>
              <a:path w="1222375" h="113664">
                <a:moveTo>
                  <a:pt x="769620" y="0"/>
                </a:moveTo>
                <a:lnTo>
                  <a:pt x="755142" y="0"/>
                </a:lnTo>
                <a:lnTo>
                  <a:pt x="755142" y="113538"/>
                </a:lnTo>
                <a:lnTo>
                  <a:pt x="769620" y="113538"/>
                </a:lnTo>
                <a:lnTo>
                  <a:pt x="769620" y="0"/>
                </a:lnTo>
                <a:close/>
              </a:path>
              <a:path w="1222375" h="113664">
                <a:moveTo>
                  <a:pt x="747522" y="2286"/>
                </a:moveTo>
                <a:lnTo>
                  <a:pt x="733044" y="2286"/>
                </a:lnTo>
                <a:lnTo>
                  <a:pt x="733044" y="43434"/>
                </a:lnTo>
                <a:lnTo>
                  <a:pt x="717804" y="43434"/>
                </a:lnTo>
                <a:lnTo>
                  <a:pt x="717804" y="55626"/>
                </a:lnTo>
                <a:lnTo>
                  <a:pt x="733044" y="55626"/>
                </a:lnTo>
                <a:lnTo>
                  <a:pt x="733044" y="109728"/>
                </a:lnTo>
                <a:lnTo>
                  <a:pt x="747522" y="109728"/>
                </a:lnTo>
                <a:lnTo>
                  <a:pt x="747522" y="2286"/>
                </a:lnTo>
                <a:close/>
              </a:path>
              <a:path w="1222375" h="113664">
                <a:moveTo>
                  <a:pt x="720090" y="9906"/>
                </a:moveTo>
                <a:lnTo>
                  <a:pt x="676656" y="9906"/>
                </a:lnTo>
                <a:lnTo>
                  <a:pt x="690705" y="82967"/>
                </a:lnTo>
                <a:lnTo>
                  <a:pt x="705540" y="82630"/>
                </a:lnTo>
                <a:lnTo>
                  <a:pt x="716859" y="82124"/>
                </a:lnTo>
                <a:lnTo>
                  <a:pt x="724662" y="81534"/>
                </a:lnTo>
                <a:lnTo>
                  <a:pt x="722986" y="70866"/>
                </a:lnTo>
                <a:lnTo>
                  <a:pt x="691134" y="70866"/>
                </a:lnTo>
                <a:lnTo>
                  <a:pt x="691134" y="49530"/>
                </a:lnTo>
                <a:lnTo>
                  <a:pt x="710946" y="49530"/>
                </a:lnTo>
                <a:lnTo>
                  <a:pt x="710946" y="37338"/>
                </a:lnTo>
                <a:lnTo>
                  <a:pt x="691134" y="37338"/>
                </a:lnTo>
                <a:lnTo>
                  <a:pt x="691134" y="22098"/>
                </a:lnTo>
                <a:lnTo>
                  <a:pt x="720090" y="22098"/>
                </a:lnTo>
                <a:lnTo>
                  <a:pt x="720090" y="9906"/>
                </a:lnTo>
                <a:close/>
              </a:path>
              <a:path w="1222375" h="113664">
                <a:moveTo>
                  <a:pt x="722765" y="69454"/>
                </a:moveTo>
                <a:lnTo>
                  <a:pt x="710759" y="70431"/>
                </a:lnTo>
                <a:lnTo>
                  <a:pt x="697230" y="70866"/>
                </a:lnTo>
                <a:lnTo>
                  <a:pt x="722986" y="70866"/>
                </a:lnTo>
                <a:lnTo>
                  <a:pt x="722765" y="69454"/>
                </a:lnTo>
                <a:close/>
              </a:path>
              <a:path w="1222375" h="113664">
                <a:moveTo>
                  <a:pt x="872490" y="10668"/>
                </a:moveTo>
                <a:lnTo>
                  <a:pt x="796290" y="10668"/>
                </a:lnTo>
                <a:lnTo>
                  <a:pt x="796290" y="22860"/>
                </a:lnTo>
                <a:lnTo>
                  <a:pt x="858012" y="22860"/>
                </a:lnTo>
                <a:lnTo>
                  <a:pt x="858012" y="43434"/>
                </a:lnTo>
                <a:lnTo>
                  <a:pt x="790194" y="45720"/>
                </a:lnTo>
                <a:lnTo>
                  <a:pt x="793242" y="58674"/>
                </a:lnTo>
                <a:lnTo>
                  <a:pt x="857674" y="58926"/>
                </a:lnTo>
                <a:lnTo>
                  <a:pt x="856700" y="71039"/>
                </a:lnTo>
                <a:lnTo>
                  <a:pt x="855726" y="84582"/>
                </a:lnTo>
                <a:lnTo>
                  <a:pt x="783336" y="84582"/>
                </a:lnTo>
                <a:lnTo>
                  <a:pt x="783336" y="96774"/>
                </a:lnTo>
                <a:lnTo>
                  <a:pt x="888492" y="96774"/>
                </a:lnTo>
                <a:lnTo>
                  <a:pt x="888492" y="84582"/>
                </a:lnTo>
                <a:lnTo>
                  <a:pt x="870536" y="80358"/>
                </a:lnTo>
                <a:lnTo>
                  <a:pt x="871621" y="65010"/>
                </a:lnTo>
                <a:lnTo>
                  <a:pt x="872272" y="52702"/>
                </a:lnTo>
                <a:lnTo>
                  <a:pt x="872436" y="45720"/>
                </a:lnTo>
                <a:lnTo>
                  <a:pt x="872490" y="10668"/>
                </a:lnTo>
                <a:close/>
              </a:path>
              <a:path w="1222375" h="113664">
                <a:moveTo>
                  <a:pt x="999744" y="85344"/>
                </a:moveTo>
                <a:lnTo>
                  <a:pt x="894588" y="85344"/>
                </a:lnTo>
                <a:lnTo>
                  <a:pt x="894588" y="97536"/>
                </a:lnTo>
                <a:lnTo>
                  <a:pt x="999744" y="97536"/>
                </a:lnTo>
                <a:lnTo>
                  <a:pt x="999744" y="85344"/>
                </a:lnTo>
                <a:close/>
              </a:path>
              <a:path w="1222375" h="113664">
                <a:moveTo>
                  <a:pt x="954786" y="59436"/>
                </a:moveTo>
                <a:lnTo>
                  <a:pt x="939546" y="59436"/>
                </a:lnTo>
                <a:lnTo>
                  <a:pt x="939546" y="85344"/>
                </a:lnTo>
                <a:lnTo>
                  <a:pt x="954786" y="85344"/>
                </a:lnTo>
                <a:lnTo>
                  <a:pt x="954786" y="59436"/>
                </a:lnTo>
                <a:close/>
              </a:path>
              <a:path w="1222375" h="113664">
                <a:moveTo>
                  <a:pt x="925068" y="9144"/>
                </a:moveTo>
                <a:lnTo>
                  <a:pt x="910590" y="9144"/>
                </a:lnTo>
                <a:lnTo>
                  <a:pt x="910590" y="59436"/>
                </a:lnTo>
                <a:lnTo>
                  <a:pt x="986028" y="59436"/>
                </a:lnTo>
                <a:lnTo>
                  <a:pt x="986028" y="47244"/>
                </a:lnTo>
                <a:lnTo>
                  <a:pt x="925068" y="47244"/>
                </a:lnTo>
                <a:lnTo>
                  <a:pt x="925068" y="9144"/>
                </a:lnTo>
                <a:close/>
              </a:path>
              <a:path w="1222375" h="113664">
                <a:moveTo>
                  <a:pt x="1098042" y="0"/>
                </a:moveTo>
                <a:lnTo>
                  <a:pt x="1082802" y="0"/>
                </a:lnTo>
                <a:lnTo>
                  <a:pt x="1082802" y="113538"/>
                </a:lnTo>
                <a:lnTo>
                  <a:pt x="1098042" y="113538"/>
                </a:lnTo>
                <a:lnTo>
                  <a:pt x="1098042" y="56388"/>
                </a:lnTo>
                <a:lnTo>
                  <a:pt x="1115568" y="56388"/>
                </a:lnTo>
                <a:lnTo>
                  <a:pt x="1115568" y="44196"/>
                </a:lnTo>
                <a:lnTo>
                  <a:pt x="1098042" y="44196"/>
                </a:lnTo>
                <a:lnTo>
                  <a:pt x="1098042" y="0"/>
                </a:lnTo>
                <a:close/>
              </a:path>
              <a:path w="1222375" h="113664">
                <a:moveTo>
                  <a:pt x="1075182" y="9905"/>
                </a:moveTo>
                <a:lnTo>
                  <a:pt x="1008888" y="9905"/>
                </a:lnTo>
                <a:lnTo>
                  <a:pt x="1008888" y="22098"/>
                </a:lnTo>
                <a:lnTo>
                  <a:pt x="1075182" y="22098"/>
                </a:lnTo>
                <a:lnTo>
                  <a:pt x="1075182" y="9905"/>
                </a:lnTo>
                <a:close/>
              </a:path>
              <a:path w="1222375" h="113664">
                <a:moveTo>
                  <a:pt x="1078992" y="70866"/>
                </a:moveTo>
                <a:lnTo>
                  <a:pt x="1075944" y="71628"/>
                </a:lnTo>
                <a:lnTo>
                  <a:pt x="1070610" y="72390"/>
                </a:lnTo>
                <a:lnTo>
                  <a:pt x="1005078" y="72390"/>
                </a:lnTo>
                <a:lnTo>
                  <a:pt x="1005078" y="84582"/>
                </a:lnTo>
                <a:lnTo>
                  <a:pt x="1065276" y="84582"/>
                </a:lnTo>
                <a:lnTo>
                  <a:pt x="1072134" y="83820"/>
                </a:lnTo>
                <a:lnTo>
                  <a:pt x="1079754" y="83058"/>
                </a:lnTo>
                <a:lnTo>
                  <a:pt x="1078992" y="70866"/>
                </a:lnTo>
                <a:close/>
              </a:path>
              <a:path w="1222375" h="113664">
                <a:moveTo>
                  <a:pt x="1034034" y="29718"/>
                </a:moveTo>
                <a:lnTo>
                  <a:pt x="1019556" y="29718"/>
                </a:lnTo>
                <a:lnTo>
                  <a:pt x="1021080" y="72390"/>
                </a:lnTo>
                <a:lnTo>
                  <a:pt x="1034796" y="72390"/>
                </a:lnTo>
                <a:lnTo>
                  <a:pt x="1034034" y="29718"/>
                </a:lnTo>
                <a:close/>
              </a:path>
              <a:path w="1222375" h="113664">
                <a:moveTo>
                  <a:pt x="1065276" y="29718"/>
                </a:moveTo>
                <a:lnTo>
                  <a:pt x="1050798" y="29718"/>
                </a:lnTo>
                <a:lnTo>
                  <a:pt x="1050036" y="72390"/>
                </a:lnTo>
                <a:lnTo>
                  <a:pt x="1062990" y="72390"/>
                </a:lnTo>
                <a:lnTo>
                  <a:pt x="1065276" y="29718"/>
                </a:lnTo>
                <a:close/>
              </a:path>
              <a:path w="1222375" h="113664">
                <a:moveTo>
                  <a:pt x="1207008" y="10668"/>
                </a:moveTo>
                <a:lnTo>
                  <a:pt x="1130808" y="10668"/>
                </a:lnTo>
                <a:lnTo>
                  <a:pt x="1130808" y="22860"/>
                </a:lnTo>
                <a:lnTo>
                  <a:pt x="1192530" y="22860"/>
                </a:lnTo>
                <a:lnTo>
                  <a:pt x="1192530" y="43434"/>
                </a:lnTo>
                <a:lnTo>
                  <a:pt x="1124712" y="45720"/>
                </a:lnTo>
                <a:lnTo>
                  <a:pt x="1127760" y="58674"/>
                </a:lnTo>
                <a:lnTo>
                  <a:pt x="1191721" y="58887"/>
                </a:lnTo>
                <a:lnTo>
                  <a:pt x="1191160" y="71018"/>
                </a:lnTo>
                <a:lnTo>
                  <a:pt x="1190244" y="84582"/>
                </a:lnTo>
                <a:lnTo>
                  <a:pt x="1117854" y="84582"/>
                </a:lnTo>
                <a:lnTo>
                  <a:pt x="1117854" y="96774"/>
                </a:lnTo>
                <a:lnTo>
                  <a:pt x="1222248" y="96774"/>
                </a:lnTo>
                <a:lnTo>
                  <a:pt x="1222248" y="84582"/>
                </a:lnTo>
                <a:lnTo>
                  <a:pt x="1205054" y="80358"/>
                </a:lnTo>
                <a:lnTo>
                  <a:pt x="1206139" y="65010"/>
                </a:lnTo>
                <a:lnTo>
                  <a:pt x="1206790" y="52702"/>
                </a:lnTo>
                <a:lnTo>
                  <a:pt x="1206954" y="45720"/>
                </a:lnTo>
                <a:lnTo>
                  <a:pt x="1207008" y="10668"/>
                </a:lnTo>
                <a:close/>
              </a:path>
            </a:pathLst>
          </a:custGeom>
          <a:solidFill>
            <a:srgbClr val="6F6F6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bk object 29"/>
          <p:cNvSpPr/>
          <p:nvPr/>
        </p:nvSpPr>
        <p:spPr>
          <a:xfrm>
            <a:off x="1334261" y="3314700"/>
            <a:ext cx="170180" cy="89535"/>
          </a:xfrm>
          <a:custGeom>
            <a:avLst/>
            <a:gdLst/>
            <a:ahLst/>
            <a:cxnLst/>
            <a:rect l="l" t="t" r="r" b="b"/>
            <a:pathLst>
              <a:path w="170180" h="89535">
                <a:moveTo>
                  <a:pt x="47243" y="7619"/>
                </a:moveTo>
                <a:lnTo>
                  <a:pt x="32003" y="7619"/>
                </a:lnTo>
                <a:lnTo>
                  <a:pt x="35813" y="9143"/>
                </a:lnTo>
                <a:lnTo>
                  <a:pt x="38861" y="12191"/>
                </a:lnTo>
                <a:lnTo>
                  <a:pt x="41909" y="14477"/>
                </a:lnTo>
                <a:lnTo>
                  <a:pt x="42671" y="18287"/>
                </a:lnTo>
                <a:lnTo>
                  <a:pt x="42671" y="27431"/>
                </a:lnTo>
                <a:lnTo>
                  <a:pt x="0" y="79247"/>
                </a:lnTo>
                <a:lnTo>
                  <a:pt x="0" y="87629"/>
                </a:lnTo>
                <a:lnTo>
                  <a:pt x="51053" y="87629"/>
                </a:lnTo>
                <a:lnTo>
                  <a:pt x="51053" y="79247"/>
                </a:lnTo>
                <a:lnTo>
                  <a:pt x="10667" y="79247"/>
                </a:lnTo>
                <a:lnTo>
                  <a:pt x="10667" y="78485"/>
                </a:lnTo>
                <a:lnTo>
                  <a:pt x="41976" y="46804"/>
                </a:lnTo>
                <a:lnTo>
                  <a:pt x="51815" y="28193"/>
                </a:lnTo>
                <a:lnTo>
                  <a:pt x="51815" y="16001"/>
                </a:lnTo>
                <a:lnTo>
                  <a:pt x="49529" y="9905"/>
                </a:lnTo>
                <a:lnTo>
                  <a:pt x="47243" y="7619"/>
                </a:lnTo>
                <a:close/>
              </a:path>
              <a:path w="170180" h="89535">
                <a:moveTo>
                  <a:pt x="35051" y="0"/>
                </a:moveTo>
                <a:lnTo>
                  <a:pt x="18287" y="0"/>
                </a:lnTo>
                <a:lnTo>
                  <a:pt x="10667" y="2285"/>
                </a:lnTo>
                <a:lnTo>
                  <a:pt x="3809" y="7619"/>
                </a:lnTo>
                <a:lnTo>
                  <a:pt x="3809" y="17525"/>
                </a:lnTo>
                <a:lnTo>
                  <a:pt x="11429" y="11429"/>
                </a:lnTo>
                <a:lnTo>
                  <a:pt x="18287" y="7619"/>
                </a:lnTo>
                <a:lnTo>
                  <a:pt x="47243" y="7619"/>
                </a:lnTo>
                <a:lnTo>
                  <a:pt x="41147" y="1523"/>
                </a:lnTo>
                <a:lnTo>
                  <a:pt x="35051" y="0"/>
                </a:lnTo>
                <a:close/>
              </a:path>
              <a:path w="170180" h="89535">
                <a:moveTo>
                  <a:pt x="80409" y="453"/>
                </a:moveTo>
                <a:lnTo>
                  <a:pt x="70602" y="5645"/>
                </a:lnTo>
                <a:lnTo>
                  <a:pt x="60618" y="19140"/>
                </a:lnTo>
                <a:lnTo>
                  <a:pt x="58017" y="31449"/>
                </a:lnTo>
                <a:lnTo>
                  <a:pt x="57193" y="45719"/>
                </a:lnTo>
                <a:lnTo>
                  <a:pt x="57272" y="49726"/>
                </a:lnTo>
                <a:lnTo>
                  <a:pt x="74675" y="89153"/>
                </a:lnTo>
                <a:lnTo>
                  <a:pt x="84380" y="89149"/>
                </a:lnTo>
                <a:lnTo>
                  <a:pt x="96259" y="85935"/>
                </a:lnTo>
                <a:lnTo>
                  <a:pt x="101369" y="80726"/>
                </a:lnTo>
                <a:lnTo>
                  <a:pt x="83277" y="80726"/>
                </a:lnTo>
                <a:lnTo>
                  <a:pt x="73842" y="76353"/>
                </a:lnTo>
                <a:lnTo>
                  <a:pt x="68181" y="64735"/>
                </a:lnTo>
                <a:lnTo>
                  <a:pt x="66293" y="45719"/>
                </a:lnTo>
                <a:lnTo>
                  <a:pt x="66874" y="33754"/>
                </a:lnTo>
                <a:lnTo>
                  <a:pt x="70520" y="19394"/>
                </a:lnTo>
                <a:lnTo>
                  <a:pt x="78167" y="10964"/>
                </a:lnTo>
                <a:lnTo>
                  <a:pt x="90568" y="8695"/>
                </a:lnTo>
                <a:lnTo>
                  <a:pt x="103073" y="8695"/>
                </a:lnTo>
                <a:lnTo>
                  <a:pt x="94273" y="2519"/>
                </a:lnTo>
                <a:lnTo>
                  <a:pt x="80409" y="453"/>
                </a:lnTo>
                <a:close/>
              </a:path>
              <a:path w="170180" h="89535">
                <a:moveTo>
                  <a:pt x="103073" y="8695"/>
                </a:moveTo>
                <a:lnTo>
                  <a:pt x="90568" y="8695"/>
                </a:lnTo>
                <a:lnTo>
                  <a:pt x="97329" y="15546"/>
                </a:lnTo>
                <a:lnTo>
                  <a:pt x="101438" y="29083"/>
                </a:lnTo>
                <a:lnTo>
                  <a:pt x="102786" y="49726"/>
                </a:lnTo>
                <a:lnTo>
                  <a:pt x="100180" y="67154"/>
                </a:lnTo>
                <a:lnTo>
                  <a:pt x="93756" y="77399"/>
                </a:lnTo>
                <a:lnTo>
                  <a:pt x="83277" y="80726"/>
                </a:lnTo>
                <a:lnTo>
                  <a:pt x="101369" y="80726"/>
                </a:lnTo>
                <a:lnTo>
                  <a:pt x="106108" y="75897"/>
                </a:lnTo>
                <a:lnTo>
                  <a:pt x="109622" y="66698"/>
                </a:lnTo>
                <a:lnTo>
                  <a:pt x="111887" y="54374"/>
                </a:lnTo>
                <a:lnTo>
                  <a:pt x="112603" y="37452"/>
                </a:lnTo>
                <a:lnTo>
                  <a:pt x="110009" y="20996"/>
                </a:lnTo>
                <a:lnTo>
                  <a:pt x="104019" y="9359"/>
                </a:lnTo>
                <a:lnTo>
                  <a:pt x="103073" y="8695"/>
                </a:lnTo>
                <a:close/>
              </a:path>
              <a:path w="170180" h="89535">
                <a:moveTo>
                  <a:pt x="137940" y="518"/>
                </a:moveTo>
                <a:lnTo>
                  <a:pt x="127930" y="5797"/>
                </a:lnTo>
                <a:lnTo>
                  <a:pt x="118009" y="19233"/>
                </a:lnTo>
                <a:lnTo>
                  <a:pt x="115193" y="31508"/>
                </a:lnTo>
                <a:lnTo>
                  <a:pt x="114345" y="45719"/>
                </a:lnTo>
                <a:lnTo>
                  <a:pt x="114422" y="49726"/>
                </a:lnTo>
                <a:lnTo>
                  <a:pt x="132587" y="89153"/>
                </a:lnTo>
                <a:lnTo>
                  <a:pt x="141557" y="89149"/>
                </a:lnTo>
                <a:lnTo>
                  <a:pt x="153982" y="85957"/>
                </a:lnTo>
                <a:lnTo>
                  <a:pt x="158905" y="80726"/>
                </a:lnTo>
                <a:lnTo>
                  <a:pt x="141189" y="80726"/>
                </a:lnTo>
                <a:lnTo>
                  <a:pt x="131754" y="76353"/>
                </a:lnTo>
                <a:lnTo>
                  <a:pt x="126093" y="64735"/>
                </a:lnTo>
                <a:lnTo>
                  <a:pt x="124205" y="45719"/>
                </a:lnTo>
                <a:lnTo>
                  <a:pt x="124774" y="33849"/>
                </a:lnTo>
                <a:lnTo>
                  <a:pt x="128386" y="19442"/>
                </a:lnTo>
                <a:lnTo>
                  <a:pt x="135956" y="11001"/>
                </a:lnTo>
                <a:lnTo>
                  <a:pt x="148202" y="8767"/>
                </a:lnTo>
                <a:lnTo>
                  <a:pt x="160351" y="8767"/>
                </a:lnTo>
                <a:lnTo>
                  <a:pt x="151633" y="2562"/>
                </a:lnTo>
                <a:lnTo>
                  <a:pt x="137940" y="518"/>
                </a:lnTo>
                <a:close/>
              </a:path>
              <a:path w="170180" h="89535">
                <a:moveTo>
                  <a:pt x="160351" y="8767"/>
                </a:moveTo>
                <a:lnTo>
                  <a:pt x="148202" y="8767"/>
                </a:lnTo>
                <a:lnTo>
                  <a:pt x="155183" y="15678"/>
                </a:lnTo>
                <a:lnTo>
                  <a:pt x="159352" y="29194"/>
                </a:lnTo>
                <a:lnTo>
                  <a:pt x="151668" y="77399"/>
                </a:lnTo>
                <a:lnTo>
                  <a:pt x="141189" y="80726"/>
                </a:lnTo>
                <a:lnTo>
                  <a:pt x="158905" y="80726"/>
                </a:lnTo>
                <a:lnTo>
                  <a:pt x="163320" y="76036"/>
                </a:lnTo>
                <a:lnTo>
                  <a:pt x="167073" y="66830"/>
                </a:lnTo>
                <a:lnTo>
                  <a:pt x="169185" y="54532"/>
                </a:lnTo>
                <a:lnTo>
                  <a:pt x="169765" y="37687"/>
                </a:lnTo>
                <a:lnTo>
                  <a:pt x="167209" y="21129"/>
                </a:lnTo>
                <a:lnTo>
                  <a:pt x="161277" y="9427"/>
                </a:lnTo>
                <a:lnTo>
                  <a:pt x="160351" y="8767"/>
                </a:lnTo>
                <a:close/>
              </a:path>
            </a:pathLst>
          </a:custGeom>
          <a:solidFill>
            <a:srgbClr val="6F6F6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" name="bk object 30"/>
          <p:cNvSpPr/>
          <p:nvPr/>
        </p:nvSpPr>
        <p:spPr>
          <a:xfrm>
            <a:off x="1509522" y="3364230"/>
            <a:ext cx="33020" cy="7620"/>
          </a:xfrm>
          <a:custGeom>
            <a:avLst/>
            <a:gdLst/>
            <a:ahLst/>
            <a:cxnLst/>
            <a:rect l="l" t="t" r="r" b="b"/>
            <a:pathLst>
              <a:path w="33019" h="7620">
                <a:moveTo>
                  <a:pt x="0" y="3809"/>
                </a:moveTo>
                <a:lnTo>
                  <a:pt x="32765" y="3809"/>
                </a:lnTo>
              </a:path>
            </a:pathLst>
          </a:custGeom>
          <a:ln w="8889">
            <a:solidFill>
              <a:srgbClr val="6F6F6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" name="bk object 31"/>
          <p:cNvSpPr/>
          <p:nvPr/>
        </p:nvSpPr>
        <p:spPr>
          <a:xfrm>
            <a:off x="1547622" y="3313938"/>
            <a:ext cx="168910" cy="90170"/>
          </a:xfrm>
          <a:custGeom>
            <a:avLst/>
            <a:gdLst/>
            <a:ahLst/>
            <a:cxnLst/>
            <a:rect l="l" t="t" r="r" b="b"/>
            <a:pathLst>
              <a:path w="168910" h="90170">
                <a:moveTo>
                  <a:pt x="35052" y="762"/>
                </a:moveTo>
                <a:lnTo>
                  <a:pt x="21336" y="762"/>
                </a:lnTo>
                <a:lnTo>
                  <a:pt x="15240" y="2286"/>
                </a:lnTo>
                <a:lnTo>
                  <a:pt x="10668" y="6096"/>
                </a:lnTo>
                <a:lnTo>
                  <a:pt x="5333" y="10668"/>
                </a:lnTo>
                <a:lnTo>
                  <a:pt x="3048" y="15240"/>
                </a:lnTo>
                <a:lnTo>
                  <a:pt x="3058" y="22792"/>
                </a:lnTo>
                <a:lnTo>
                  <a:pt x="7255" y="34360"/>
                </a:lnTo>
                <a:lnTo>
                  <a:pt x="19050" y="42672"/>
                </a:lnTo>
                <a:lnTo>
                  <a:pt x="13258" y="45966"/>
                </a:lnTo>
                <a:lnTo>
                  <a:pt x="3258" y="54975"/>
                </a:lnTo>
                <a:lnTo>
                  <a:pt x="0" y="67056"/>
                </a:lnTo>
                <a:lnTo>
                  <a:pt x="0" y="73914"/>
                </a:lnTo>
                <a:lnTo>
                  <a:pt x="2285" y="79248"/>
                </a:lnTo>
                <a:lnTo>
                  <a:pt x="7620" y="83820"/>
                </a:lnTo>
                <a:lnTo>
                  <a:pt x="12192" y="87630"/>
                </a:lnTo>
                <a:lnTo>
                  <a:pt x="18288" y="89916"/>
                </a:lnTo>
                <a:lnTo>
                  <a:pt x="34290" y="89916"/>
                </a:lnTo>
                <a:lnTo>
                  <a:pt x="41148" y="87630"/>
                </a:lnTo>
                <a:lnTo>
                  <a:pt x="46482" y="83820"/>
                </a:lnTo>
                <a:lnTo>
                  <a:pt x="49149" y="81534"/>
                </a:lnTo>
                <a:lnTo>
                  <a:pt x="22098" y="81534"/>
                </a:lnTo>
                <a:lnTo>
                  <a:pt x="18288" y="80010"/>
                </a:lnTo>
                <a:lnTo>
                  <a:pt x="14478" y="77724"/>
                </a:lnTo>
                <a:lnTo>
                  <a:pt x="11430" y="74676"/>
                </a:lnTo>
                <a:lnTo>
                  <a:pt x="9906" y="71628"/>
                </a:lnTo>
                <a:lnTo>
                  <a:pt x="9913" y="66522"/>
                </a:lnTo>
                <a:lnTo>
                  <a:pt x="14180" y="55508"/>
                </a:lnTo>
                <a:lnTo>
                  <a:pt x="26670" y="47244"/>
                </a:lnTo>
                <a:lnTo>
                  <a:pt x="41587" y="47244"/>
                </a:lnTo>
                <a:lnTo>
                  <a:pt x="35052" y="43434"/>
                </a:lnTo>
                <a:lnTo>
                  <a:pt x="40187" y="38862"/>
                </a:lnTo>
                <a:lnTo>
                  <a:pt x="27432" y="38862"/>
                </a:lnTo>
                <a:lnTo>
                  <a:pt x="17526" y="35052"/>
                </a:lnTo>
                <a:lnTo>
                  <a:pt x="12954" y="28956"/>
                </a:lnTo>
                <a:lnTo>
                  <a:pt x="12954" y="17526"/>
                </a:lnTo>
                <a:lnTo>
                  <a:pt x="14478" y="14478"/>
                </a:lnTo>
                <a:lnTo>
                  <a:pt x="17526" y="12192"/>
                </a:lnTo>
                <a:lnTo>
                  <a:pt x="19812" y="9906"/>
                </a:lnTo>
                <a:lnTo>
                  <a:pt x="23622" y="8382"/>
                </a:lnTo>
                <a:lnTo>
                  <a:pt x="47244" y="8382"/>
                </a:lnTo>
                <a:lnTo>
                  <a:pt x="44958" y="6096"/>
                </a:lnTo>
                <a:lnTo>
                  <a:pt x="40386" y="2286"/>
                </a:lnTo>
                <a:lnTo>
                  <a:pt x="35052" y="762"/>
                </a:lnTo>
                <a:close/>
              </a:path>
              <a:path w="168910" h="90170">
                <a:moveTo>
                  <a:pt x="41587" y="47244"/>
                </a:moveTo>
                <a:lnTo>
                  <a:pt x="26670" y="47244"/>
                </a:lnTo>
                <a:lnTo>
                  <a:pt x="28091" y="47799"/>
                </a:lnTo>
                <a:lnTo>
                  <a:pt x="40338" y="56121"/>
                </a:lnTo>
                <a:lnTo>
                  <a:pt x="44196" y="67056"/>
                </a:lnTo>
                <a:lnTo>
                  <a:pt x="44196" y="71628"/>
                </a:lnTo>
                <a:lnTo>
                  <a:pt x="42672" y="75438"/>
                </a:lnTo>
                <a:lnTo>
                  <a:pt x="39624" y="77724"/>
                </a:lnTo>
                <a:lnTo>
                  <a:pt x="36576" y="80772"/>
                </a:lnTo>
                <a:lnTo>
                  <a:pt x="32766" y="81534"/>
                </a:lnTo>
                <a:lnTo>
                  <a:pt x="49149" y="81534"/>
                </a:lnTo>
                <a:lnTo>
                  <a:pt x="51816" y="79248"/>
                </a:lnTo>
                <a:lnTo>
                  <a:pt x="54102" y="73914"/>
                </a:lnTo>
                <a:lnTo>
                  <a:pt x="53707" y="61803"/>
                </a:lnTo>
                <a:lnTo>
                  <a:pt x="47949" y="50953"/>
                </a:lnTo>
                <a:lnTo>
                  <a:pt x="41587" y="47244"/>
                </a:lnTo>
                <a:close/>
              </a:path>
              <a:path w="168910" h="90170">
                <a:moveTo>
                  <a:pt x="47244" y="8382"/>
                </a:moveTo>
                <a:lnTo>
                  <a:pt x="32004" y="8382"/>
                </a:lnTo>
                <a:lnTo>
                  <a:pt x="35052" y="9906"/>
                </a:lnTo>
                <a:lnTo>
                  <a:pt x="38100" y="12192"/>
                </a:lnTo>
                <a:lnTo>
                  <a:pt x="40386" y="14478"/>
                </a:lnTo>
                <a:lnTo>
                  <a:pt x="41910" y="17526"/>
                </a:lnTo>
                <a:lnTo>
                  <a:pt x="41910" y="28956"/>
                </a:lnTo>
                <a:lnTo>
                  <a:pt x="36576" y="35052"/>
                </a:lnTo>
                <a:lnTo>
                  <a:pt x="27432" y="38862"/>
                </a:lnTo>
                <a:lnTo>
                  <a:pt x="40187" y="38862"/>
                </a:lnTo>
                <a:lnTo>
                  <a:pt x="47586" y="32275"/>
                </a:lnTo>
                <a:lnTo>
                  <a:pt x="51053" y="20574"/>
                </a:lnTo>
                <a:lnTo>
                  <a:pt x="51053" y="14478"/>
                </a:lnTo>
                <a:lnTo>
                  <a:pt x="48768" y="9906"/>
                </a:lnTo>
                <a:lnTo>
                  <a:pt x="47244" y="8382"/>
                </a:lnTo>
                <a:close/>
              </a:path>
              <a:path w="168910" h="90170">
                <a:moveTo>
                  <a:pt x="104698" y="8382"/>
                </a:moveTo>
                <a:lnTo>
                  <a:pt x="89154" y="8382"/>
                </a:lnTo>
                <a:lnTo>
                  <a:pt x="93726" y="9906"/>
                </a:lnTo>
                <a:lnTo>
                  <a:pt x="96012" y="12954"/>
                </a:lnTo>
                <a:lnTo>
                  <a:pt x="99060" y="15240"/>
                </a:lnTo>
                <a:lnTo>
                  <a:pt x="100584" y="19050"/>
                </a:lnTo>
                <a:lnTo>
                  <a:pt x="100457" y="28956"/>
                </a:lnTo>
                <a:lnTo>
                  <a:pt x="99822" y="32766"/>
                </a:lnTo>
                <a:lnTo>
                  <a:pt x="97536" y="36576"/>
                </a:lnTo>
                <a:lnTo>
                  <a:pt x="96012" y="40386"/>
                </a:lnTo>
                <a:lnTo>
                  <a:pt x="90678" y="46482"/>
                </a:lnTo>
                <a:lnTo>
                  <a:pt x="57150" y="80010"/>
                </a:lnTo>
                <a:lnTo>
                  <a:pt x="57150" y="88392"/>
                </a:lnTo>
                <a:lnTo>
                  <a:pt x="108966" y="88392"/>
                </a:lnTo>
                <a:lnTo>
                  <a:pt x="108966" y="80010"/>
                </a:lnTo>
                <a:lnTo>
                  <a:pt x="68580" y="80010"/>
                </a:lnTo>
                <a:lnTo>
                  <a:pt x="68580" y="79248"/>
                </a:lnTo>
                <a:lnTo>
                  <a:pt x="99948" y="47390"/>
                </a:lnTo>
                <a:lnTo>
                  <a:pt x="109728" y="28956"/>
                </a:lnTo>
                <a:lnTo>
                  <a:pt x="109728" y="16764"/>
                </a:lnTo>
                <a:lnTo>
                  <a:pt x="107442" y="10668"/>
                </a:lnTo>
                <a:lnTo>
                  <a:pt x="104698" y="8382"/>
                </a:lnTo>
                <a:close/>
              </a:path>
              <a:path w="168910" h="90170">
                <a:moveTo>
                  <a:pt x="92964" y="762"/>
                </a:moveTo>
                <a:lnTo>
                  <a:pt x="76200" y="762"/>
                </a:lnTo>
                <a:lnTo>
                  <a:pt x="68580" y="3048"/>
                </a:lnTo>
                <a:lnTo>
                  <a:pt x="61721" y="8382"/>
                </a:lnTo>
                <a:lnTo>
                  <a:pt x="61721" y="18288"/>
                </a:lnTo>
                <a:lnTo>
                  <a:pt x="68580" y="12192"/>
                </a:lnTo>
                <a:lnTo>
                  <a:pt x="76200" y="8382"/>
                </a:lnTo>
                <a:lnTo>
                  <a:pt x="104698" y="8382"/>
                </a:lnTo>
                <a:lnTo>
                  <a:pt x="102870" y="6858"/>
                </a:lnTo>
                <a:lnTo>
                  <a:pt x="98298" y="2286"/>
                </a:lnTo>
                <a:lnTo>
                  <a:pt x="92964" y="762"/>
                </a:lnTo>
                <a:close/>
              </a:path>
              <a:path w="168910" h="90170">
                <a:moveTo>
                  <a:pt x="168402" y="80010"/>
                </a:moveTo>
                <a:lnTo>
                  <a:pt x="119634" y="80010"/>
                </a:lnTo>
                <a:lnTo>
                  <a:pt x="119634" y="88392"/>
                </a:lnTo>
                <a:lnTo>
                  <a:pt x="168402" y="88392"/>
                </a:lnTo>
                <a:lnTo>
                  <a:pt x="168402" y="80010"/>
                </a:lnTo>
                <a:close/>
              </a:path>
              <a:path w="168910" h="90170">
                <a:moveTo>
                  <a:pt x="148590" y="12192"/>
                </a:moveTo>
                <a:lnTo>
                  <a:pt x="139446" y="12192"/>
                </a:lnTo>
                <a:lnTo>
                  <a:pt x="139446" y="80010"/>
                </a:lnTo>
                <a:lnTo>
                  <a:pt x="148590" y="80010"/>
                </a:lnTo>
                <a:lnTo>
                  <a:pt x="148590" y="12192"/>
                </a:lnTo>
                <a:close/>
              </a:path>
              <a:path w="168910" h="90170">
                <a:moveTo>
                  <a:pt x="148590" y="0"/>
                </a:moveTo>
                <a:lnTo>
                  <a:pt x="118872" y="9144"/>
                </a:lnTo>
                <a:lnTo>
                  <a:pt x="118872" y="18288"/>
                </a:lnTo>
                <a:lnTo>
                  <a:pt x="139446" y="12192"/>
                </a:lnTo>
                <a:lnTo>
                  <a:pt x="148590" y="12192"/>
                </a:lnTo>
                <a:lnTo>
                  <a:pt x="148590" y="0"/>
                </a:lnTo>
                <a:close/>
              </a:path>
            </a:pathLst>
          </a:custGeom>
          <a:solidFill>
            <a:srgbClr val="6F6F6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" name="bk object 32"/>
          <p:cNvSpPr/>
          <p:nvPr/>
        </p:nvSpPr>
        <p:spPr>
          <a:xfrm>
            <a:off x="1336547" y="3515105"/>
            <a:ext cx="1626692" cy="113538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3" name="bk object 33"/>
          <p:cNvSpPr/>
          <p:nvPr/>
        </p:nvSpPr>
        <p:spPr>
          <a:xfrm>
            <a:off x="3865626" y="3011423"/>
            <a:ext cx="540258" cy="120396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4" name="bk object 34"/>
          <p:cNvSpPr/>
          <p:nvPr/>
        </p:nvSpPr>
        <p:spPr>
          <a:xfrm>
            <a:off x="4562094" y="3013710"/>
            <a:ext cx="224790" cy="90170"/>
          </a:xfrm>
          <a:custGeom>
            <a:avLst/>
            <a:gdLst/>
            <a:ahLst/>
            <a:cxnLst/>
            <a:rect l="l" t="t" r="r" b="b"/>
            <a:pathLst>
              <a:path w="224789" h="90169">
                <a:moveTo>
                  <a:pt x="48005" y="9144"/>
                </a:moveTo>
                <a:lnTo>
                  <a:pt x="32003" y="9144"/>
                </a:lnTo>
                <a:lnTo>
                  <a:pt x="35813" y="9906"/>
                </a:lnTo>
                <a:lnTo>
                  <a:pt x="41909" y="16002"/>
                </a:lnTo>
                <a:lnTo>
                  <a:pt x="43433" y="19812"/>
                </a:lnTo>
                <a:lnTo>
                  <a:pt x="43433" y="28956"/>
                </a:lnTo>
                <a:lnTo>
                  <a:pt x="42671" y="32766"/>
                </a:lnTo>
                <a:lnTo>
                  <a:pt x="40385" y="36576"/>
                </a:lnTo>
                <a:lnTo>
                  <a:pt x="38861" y="40386"/>
                </a:lnTo>
                <a:lnTo>
                  <a:pt x="33527" y="46482"/>
                </a:lnTo>
                <a:lnTo>
                  <a:pt x="0" y="80010"/>
                </a:lnTo>
                <a:lnTo>
                  <a:pt x="0" y="88392"/>
                </a:lnTo>
                <a:lnTo>
                  <a:pt x="51815" y="88392"/>
                </a:lnTo>
                <a:lnTo>
                  <a:pt x="51815" y="80010"/>
                </a:lnTo>
                <a:lnTo>
                  <a:pt x="11429" y="80010"/>
                </a:lnTo>
                <a:lnTo>
                  <a:pt x="32308" y="59033"/>
                </a:lnTo>
                <a:lnTo>
                  <a:pt x="42273" y="47758"/>
                </a:lnTo>
                <a:lnTo>
                  <a:pt x="48005" y="39624"/>
                </a:lnTo>
                <a:lnTo>
                  <a:pt x="51053" y="34290"/>
                </a:lnTo>
                <a:lnTo>
                  <a:pt x="52577" y="28956"/>
                </a:lnTo>
                <a:lnTo>
                  <a:pt x="52577" y="16764"/>
                </a:lnTo>
                <a:lnTo>
                  <a:pt x="50291" y="11430"/>
                </a:lnTo>
                <a:lnTo>
                  <a:pt x="48005" y="9144"/>
                </a:lnTo>
                <a:close/>
              </a:path>
              <a:path w="224789" h="90169">
                <a:moveTo>
                  <a:pt x="35051" y="762"/>
                </a:moveTo>
                <a:lnTo>
                  <a:pt x="19049" y="762"/>
                </a:lnTo>
                <a:lnTo>
                  <a:pt x="11429" y="3810"/>
                </a:lnTo>
                <a:lnTo>
                  <a:pt x="4571" y="9144"/>
                </a:lnTo>
                <a:lnTo>
                  <a:pt x="4571" y="19050"/>
                </a:lnTo>
                <a:lnTo>
                  <a:pt x="11429" y="12192"/>
                </a:lnTo>
                <a:lnTo>
                  <a:pt x="19049" y="9144"/>
                </a:lnTo>
                <a:lnTo>
                  <a:pt x="48005" y="9144"/>
                </a:lnTo>
                <a:lnTo>
                  <a:pt x="45719" y="6858"/>
                </a:lnTo>
                <a:lnTo>
                  <a:pt x="41147" y="3048"/>
                </a:lnTo>
                <a:lnTo>
                  <a:pt x="35051" y="762"/>
                </a:lnTo>
                <a:close/>
              </a:path>
              <a:path w="224789" h="90169">
                <a:moveTo>
                  <a:pt x="80812" y="1277"/>
                </a:moveTo>
                <a:lnTo>
                  <a:pt x="70825" y="6586"/>
                </a:lnTo>
                <a:lnTo>
                  <a:pt x="61023" y="20160"/>
                </a:lnTo>
                <a:lnTo>
                  <a:pt x="58082" y="32208"/>
                </a:lnTo>
                <a:lnTo>
                  <a:pt x="57149" y="47244"/>
                </a:lnTo>
                <a:lnTo>
                  <a:pt x="57440" y="55322"/>
                </a:lnTo>
                <a:lnTo>
                  <a:pt x="59643" y="68562"/>
                </a:lnTo>
                <a:lnTo>
                  <a:pt x="64007" y="78486"/>
                </a:lnTo>
                <a:lnTo>
                  <a:pt x="68579" y="86106"/>
                </a:lnTo>
                <a:lnTo>
                  <a:pt x="75437" y="89916"/>
                </a:lnTo>
                <a:lnTo>
                  <a:pt x="84226" y="89913"/>
                </a:lnTo>
                <a:lnTo>
                  <a:pt x="96757" y="86788"/>
                </a:lnTo>
                <a:lnTo>
                  <a:pt x="101191" y="82161"/>
                </a:lnTo>
                <a:lnTo>
                  <a:pt x="83180" y="82161"/>
                </a:lnTo>
                <a:lnTo>
                  <a:pt x="73986" y="77223"/>
                </a:lnTo>
                <a:lnTo>
                  <a:pt x="68263" y="65284"/>
                </a:lnTo>
                <a:lnTo>
                  <a:pt x="66293" y="46482"/>
                </a:lnTo>
                <a:lnTo>
                  <a:pt x="66923" y="34678"/>
                </a:lnTo>
                <a:lnTo>
                  <a:pt x="70822" y="20536"/>
                </a:lnTo>
                <a:lnTo>
                  <a:pt x="78777" y="12415"/>
                </a:lnTo>
                <a:lnTo>
                  <a:pt x="91356" y="10374"/>
                </a:lnTo>
                <a:lnTo>
                  <a:pt x="104023" y="10374"/>
                </a:lnTo>
                <a:lnTo>
                  <a:pt x="94496" y="3418"/>
                </a:lnTo>
                <a:lnTo>
                  <a:pt x="80812" y="1277"/>
                </a:lnTo>
                <a:close/>
              </a:path>
              <a:path w="224789" h="90169">
                <a:moveTo>
                  <a:pt x="104023" y="10374"/>
                </a:moveTo>
                <a:lnTo>
                  <a:pt x="91356" y="10374"/>
                </a:lnTo>
                <a:lnTo>
                  <a:pt x="98165" y="17250"/>
                </a:lnTo>
                <a:lnTo>
                  <a:pt x="102224" y="30826"/>
                </a:lnTo>
                <a:lnTo>
                  <a:pt x="103517" y="51853"/>
                </a:lnTo>
                <a:lnTo>
                  <a:pt x="100784" y="68669"/>
                </a:lnTo>
                <a:lnTo>
                  <a:pt x="94131" y="78824"/>
                </a:lnTo>
                <a:lnTo>
                  <a:pt x="83180" y="82161"/>
                </a:lnTo>
                <a:lnTo>
                  <a:pt x="101191" y="82161"/>
                </a:lnTo>
                <a:lnTo>
                  <a:pt x="106113" y="77022"/>
                </a:lnTo>
                <a:lnTo>
                  <a:pt x="109899" y="68022"/>
                </a:lnTo>
                <a:lnTo>
                  <a:pt x="112030" y="55561"/>
                </a:lnTo>
                <a:lnTo>
                  <a:pt x="112616" y="38617"/>
                </a:lnTo>
                <a:lnTo>
                  <a:pt x="110063" y="22239"/>
                </a:lnTo>
                <a:lnTo>
                  <a:pt x="104134" y="10456"/>
                </a:lnTo>
                <a:close/>
              </a:path>
              <a:path w="224789" h="90169">
                <a:moveTo>
                  <a:pt x="168401" y="80010"/>
                </a:moveTo>
                <a:lnTo>
                  <a:pt x="120395" y="80010"/>
                </a:lnTo>
                <a:lnTo>
                  <a:pt x="120395" y="88392"/>
                </a:lnTo>
                <a:lnTo>
                  <a:pt x="168401" y="88392"/>
                </a:lnTo>
                <a:lnTo>
                  <a:pt x="168401" y="80010"/>
                </a:lnTo>
                <a:close/>
              </a:path>
              <a:path w="224789" h="90169">
                <a:moveTo>
                  <a:pt x="149351" y="12192"/>
                </a:moveTo>
                <a:lnTo>
                  <a:pt x="139445" y="12192"/>
                </a:lnTo>
                <a:lnTo>
                  <a:pt x="139445" y="80010"/>
                </a:lnTo>
                <a:lnTo>
                  <a:pt x="149351" y="80010"/>
                </a:lnTo>
                <a:lnTo>
                  <a:pt x="149351" y="12192"/>
                </a:lnTo>
                <a:close/>
              </a:path>
              <a:path w="224789" h="90169">
                <a:moveTo>
                  <a:pt x="149351" y="0"/>
                </a:moveTo>
                <a:lnTo>
                  <a:pt x="119633" y="9906"/>
                </a:lnTo>
                <a:lnTo>
                  <a:pt x="119633" y="18288"/>
                </a:lnTo>
                <a:lnTo>
                  <a:pt x="139445" y="12192"/>
                </a:lnTo>
                <a:lnTo>
                  <a:pt x="149351" y="12192"/>
                </a:lnTo>
                <a:lnTo>
                  <a:pt x="149351" y="0"/>
                </a:lnTo>
                <a:close/>
              </a:path>
              <a:path w="224789" h="90169">
                <a:moveTo>
                  <a:pt x="176783" y="76200"/>
                </a:moveTo>
                <a:lnTo>
                  <a:pt x="176783" y="86106"/>
                </a:lnTo>
                <a:lnTo>
                  <a:pt x="180593" y="89154"/>
                </a:lnTo>
                <a:lnTo>
                  <a:pt x="186689" y="89916"/>
                </a:lnTo>
                <a:lnTo>
                  <a:pt x="203453" y="89916"/>
                </a:lnTo>
                <a:lnTo>
                  <a:pt x="211073" y="87630"/>
                </a:lnTo>
                <a:lnTo>
                  <a:pt x="216407" y="82296"/>
                </a:lnTo>
                <a:lnTo>
                  <a:pt x="188975" y="82296"/>
                </a:lnTo>
                <a:lnTo>
                  <a:pt x="182879" y="80010"/>
                </a:lnTo>
                <a:lnTo>
                  <a:pt x="176783" y="76200"/>
                </a:lnTo>
                <a:close/>
              </a:path>
              <a:path w="224789" h="90169">
                <a:moveTo>
                  <a:pt x="218058" y="44196"/>
                </a:moveTo>
                <a:lnTo>
                  <a:pt x="200405" y="44196"/>
                </a:lnTo>
                <a:lnTo>
                  <a:pt x="205739" y="46482"/>
                </a:lnTo>
                <a:lnTo>
                  <a:pt x="213359" y="52578"/>
                </a:lnTo>
                <a:lnTo>
                  <a:pt x="215645" y="57150"/>
                </a:lnTo>
                <a:lnTo>
                  <a:pt x="215645" y="68580"/>
                </a:lnTo>
                <a:lnTo>
                  <a:pt x="213359" y="73152"/>
                </a:lnTo>
                <a:lnTo>
                  <a:pt x="209549" y="76962"/>
                </a:lnTo>
                <a:lnTo>
                  <a:pt x="205739" y="80010"/>
                </a:lnTo>
                <a:lnTo>
                  <a:pt x="201167" y="82296"/>
                </a:lnTo>
                <a:lnTo>
                  <a:pt x="216407" y="82296"/>
                </a:lnTo>
                <a:lnTo>
                  <a:pt x="221741" y="77724"/>
                </a:lnTo>
                <a:lnTo>
                  <a:pt x="224789" y="70866"/>
                </a:lnTo>
                <a:lnTo>
                  <a:pt x="224789" y="54102"/>
                </a:lnTo>
                <a:lnTo>
                  <a:pt x="222503" y="48006"/>
                </a:lnTo>
                <a:lnTo>
                  <a:pt x="218058" y="44196"/>
                </a:lnTo>
                <a:close/>
              </a:path>
              <a:path w="224789" h="90169">
                <a:moveTo>
                  <a:pt x="220979" y="2286"/>
                </a:moveTo>
                <a:lnTo>
                  <a:pt x="179831" y="2286"/>
                </a:lnTo>
                <a:lnTo>
                  <a:pt x="179831" y="44958"/>
                </a:lnTo>
                <a:lnTo>
                  <a:pt x="186689" y="44958"/>
                </a:lnTo>
                <a:lnTo>
                  <a:pt x="191261" y="44196"/>
                </a:lnTo>
                <a:lnTo>
                  <a:pt x="218058" y="44196"/>
                </a:lnTo>
                <a:lnTo>
                  <a:pt x="211835" y="38862"/>
                </a:lnTo>
                <a:lnTo>
                  <a:pt x="204977" y="36576"/>
                </a:lnTo>
                <a:lnTo>
                  <a:pt x="188213" y="36576"/>
                </a:lnTo>
                <a:lnTo>
                  <a:pt x="188213" y="10668"/>
                </a:lnTo>
                <a:lnTo>
                  <a:pt x="220979" y="10668"/>
                </a:lnTo>
                <a:lnTo>
                  <a:pt x="220979" y="2286"/>
                </a:lnTo>
                <a:close/>
              </a:path>
            </a:pathLst>
          </a:custGeom>
          <a:solidFill>
            <a:srgbClr val="6F6F6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" name="bk object 35"/>
          <p:cNvSpPr/>
          <p:nvPr/>
        </p:nvSpPr>
        <p:spPr>
          <a:xfrm>
            <a:off x="4795265" y="3064002"/>
            <a:ext cx="33020" cy="7620"/>
          </a:xfrm>
          <a:custGeom>
            <a:avLst/>
            <a:gdLst/>
            <a:ahLst/>
            <a:cxnLst/>
            <a:rect l="l" t="t" r="r" b="b"/>
            <a:pathLst>
              <a:path w="33020" h="7619">
                <a:moveTo>
                  <a:pt x="0" y="3809"/>
                </a:moveTo>
                <a:lnTo>
                  <a:pt x="32765" y="3809"/>
                </a:lnTo>
              </a:path>
            </a:pathLst>
          </a:custGeom>
          <a:ln w="8889">
            <a:solidFill>
              <a:srgbClr val="6F6F6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" name="bk object 36"/>
          <p:cNvSpPr/>
          <p:nvPr/>
        </p:nvSpPr>
        <p:spPr>
          <a:xfrm>
            <a:off x="4832603" y="3014472"/>
            <a:ext cx="110489" cy="89535"/>
          </a:xfrm>
          <a:custGeom>
            <a:avLst/>
            <a:gdLst/>
            <a:ahLst/>
            <a:cxnLst/>
            <a:rect l="l" t="t" r="r" b="b"/>
            <a:pathLst>
              <a:path w="110489" h="89535">
                <a:moveTo>
                  <a:pt x="23662" y="515"/>
                </a:moveTo>
                <a:lnTo>
                  <a:pt x="13675" y="5824"/>
                </a:lnTo>
                <a:lnTo>
                  <a:pt x="3873" y="19398"/>
                </a:lnTo>
                <a:lnTo>
                  <a:pt x="932" y="31446"/>
                </a:lnTo>
                <a:lnTo>
                  <a:pt x="0" y="46481"/>
                </a:lnTo>
                <a:lnTo>
                  <a:pt x="290" y="54560"/>
                </a:lnTo>
                <a:lnTo>
                  <a:pt x="2493" y="67800"/>
                </a:lnTo>
                <a:lnTo>
                  <a:pt x="6858" y="77723"/>
                </a:lnTo>
                <a:lnTo>
                  <a:pt x="11430" y="85343"/>
                </a:lnTo>
                <a:lnTo>
                  <a:pt x="18288" y="89153"/>
                </a:lnTo>
                <a:lnTo>
                  <a:pt x="27076" y="89151"/>
                </a:lnTo>
                <a:lnTo>
                  <a:pt x="39607" y="86026"/>
                </a:lnTo>
                <a:lnTo>
                  <a:pt x="44041" y="81399"/>
                </a:lnTo>
                <a:lnTo>
                  <a:pt x="26030" y="81399"/>
                </a:lnTo>
                <a:lnTo>
                  <a:pt x="16836" y="76461"/>
                </a:lnTo>
                <a:lnTo>
                  <a:pt x="11113" y="64522"/>
                </a:lnTo>
                <a:lnTo>
                  <a:pt x="9144" y="45719"/>
                </a:lnTo>
                <a:lnTo>
                  <a:pt x="9773" y="33916"/>
                </a:lnTo>
                <a:lnTo>
                  <a:pt x="13672" y="19774"/>
                </a:lnTo>
                <a:lnTo>
                  <a:pt x="21627" y="11653"/>
                </a:lnTo>
                <a:lnTo>
                  <a:pt x="34206" y="9612"/>
                </a:lnTo>
                <a:lnTo>
                  <a:pt x="46873" y="9612"/>
                </a:lnTo>
                <a:lnTo>
                  <a:pt x="37346" y="2656"/>
                </a:lnTo>
                <a:lnTo>
                  <a:pt x="23662" y="515"/>
                </a:lnTo>
                <a:close/>
              </a:path>
              <a:path w="110489" h="89535">
                <a:moveTo>
                  <a:pt x="46873" y="9612"/>
                </a:moveTo>
                <a:lnTo>
                  <a:pt x="34206" y="9612"/>
                </a:lnTo>
                <a:lnTo>
                  <a:pt x="41015" y="16488"/>
                </a:lnTo>
                <a:lnTo>
                  <a:pt x="45074" y="30064"/>
                </a:lnTo>
                <a:lnTo>
                  <a:pt x="46367" y="51091"/>
                </a:lnTo>
                <a:lnTo>
                  <a:pt x="43634" y="67907"/>
                </a:lnTo>
                <a:lnTo>
                  <a:pt x="36981" y="78062"/>
                </a:lnTo>
                <a:lnTo>
                  <a:pt x="26030" y="81399"/>
                </a:lnTo>
                <a:lnTo>
                  <a:pt x="44041" y="81399"/>
                </a:lnTo>
                <a:lnTo>
                  <a:pt x="48963" y="76260"/>
                </a:lnTo>
                <a:lnTo>
                  <a:pt x="52749" y="67260"/>
                </a:lnTo>
                <a:lnTo>
                  <a:pt x="54880" y="54799"/>
                </a:lnTo>
                <a:lnTo>
                  <a:pt x="55466" y="37855"/>
                </a:lnTo>
                <a:lnTo>
                  <a:pt x="52913" y="21477"/>
                </a:lnTo>
                <a:lnTo>
                  <a:pt x="46984" y="9694"/>
                </a:lnTo>
                <a:close/>
              </a:path>
              <a:path w="110489" h="89535">
                <a:moveTo>
                  <a:pt x="105918" y="8381"/>
                </a:moveTo>
                <a:lnTo>
                  <a:pt x="89916" y="8381"/>
                </a:lnTo>
                <a:lnTo>
                  <a:pt x="94488" y="9143"/>
                </a:lnTo>
                <a:lnTo>
                  <a:pt x="96774" y="12191"/>
                </a:lnTo>
                <a:lnTo>
                  <a:pt x="99822" y="15239"/>
                </a:lnTo>
                <a:lnTo>
                  <a:pt x="101346" y="19049"/>
                </a:lnTo>
                <a:lnTo>
                  <a:pt x="101346" y="28193"/>
                </a:lnTo>
                <a:lnTo>
                  <a:pt x="100584" y="32003"/>
                </a:lnTo>
                <a:lnTo>
                  <a:pt x="98298" y="35813"/>
                </a:lnTo>
                <a:lnTo>
                  <a:pt x="96774" y="39623"/>
                </a:lnTo>
                <a:lnTo>
                  <a:pt x="91440" y="45719"/>
                </a:lnTo>
                <a:lnTo>
                  <a:pt x="57912" y="79247"/>
                </a:lnTo>
                <a:lnTo>
                  <a:pt x="57912" y="87629"/>
                </a:lnTo>
                <a:lnTo>
                  <a:pt x="109728" y="87629"/>
                </a:lnTo>
                <a:lnTo>
                  <a:pt x="109728" y="79247"/>
                </a:lnTo>
                <a:lnTo>
                  <a:pt x="69342" y="79247"/>
                </a:lnTo>
                <a:lnTo>
                  <a:pt x="90764" y="57809"/>
                </a:lnTo>
                <a:lnTo>
                  <a:pt x="100710" y="46821"/>
                </a:lnTo>
                <a:lnTo>
                  <a:pt x="106680" y="38861"/>
                </a:lnTo>
                <a:lnTo>
                  <a:pt x="108966" y="33527"/>
                </a:lnTo>
                <a:lnTo>
                  <a:pt x="110489" y="28193"/>
                </a:lnTo>
                <a:lnTo>
                  <a:pt x="110489" y="16001"/>
                </a:lnTo>
                <a:lnTo>
                  <a:pt x="108204" y="10667"/>
                </a:lnTo>
                <a:lnTo>
                  <a:pt x="105918" y="8381"/>
                </a:lnTo>
                <a:close/>
              </a:path>
              <a:path w="110489" h="89535">
                <a:moveTo>
                  <a:pt x="93726" y="0"/>
                </a:moveTo>
                <a:lnTo>
                  <a:pt x="76962" y="0"/>
                </a:lnTo>
                <a:lnTo>
                  <a:pt x="69342" y="3047"/>
                </a:lnTo>
                <a:lnTo>
                  <a:pt x="62484" y="8381"/>
                </a:lnTo>
                <a:lnTo>
                  <a:pt x="62484" y="18287"/>
                </a:lnTo>
                <a:lnTo>
                  <a:pt x="69342" y="11429"/>
                </a:lnTo>
                <a:lnTo>
                  <a:pt x="76962" y="8381"/>
                </a:lnTo>
                <a:lnTo>
                  <a:pt x="105918" y="8381"/>
                </a:lnTo>
                <a:lnTo>
                  <a:pt x="103632" y="6095"/>
                </a:lnTo>
                <a:lnTo>
                  <a:pt x="99060" y="2285"/>
                </a:lnTo>
                <a:lnTo>
                  <a:pt x="93726" y="0"/>
                </a:lnTo>
                <a:close/>
              </a:path>
            </a:pathLst>
          </a:custGeom>
          <a:solidFill>
            <a:srgbClr val="6F6F6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" name="bk object 37"/>
          <p:cNvSpPr/>
          <p:nvPr/>
        </p:nvSpPr>
        <p:spPr>
          <a:xfrm>
            <a:off x="4951476" y="3064002"/>
            <a:ext cx="33020" cy="7620"/>
          </a:xfrm>
          <a:custGeom>
            <a:avLst/>
            <a:gdLst/>
            <a:ahLst/>
            <a:cxnLst/>
            <a:rect l="l" t="t" r="r" b="b"/>
            <a:pathLst>
              <a:path w="33020" h="7619">
                <a:moveTo>
                  <a:pt x="0" y="3809"/>
                </a:moveTo>
                <a:lnTo>
                  <a:pt x="32765" y="3809"/>
                </a:lnTo>
              </a:path>
            </a:pathLst>
          </a:custGeom>
          <a:ln w="8889">
            <a:solidFill>
              <a:srgbClr val="6F6F6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" name="bk object 38"/>
          <p:cNvSpPr/>
          <p:nvPr/>
        </p:nvSpPr>
        <p:spPr>
          <a:xfrm>
            <a:off x="4993385" y="3013710"/>
            <a:ext cx="105410" cy="88900"/>
          </a:xfrm>
          <a:custGeom>
            <a:avLst/>
            <a:gdLst/>
            <a:ahLst/>
            <a:cxnLst/>
            <a:rect l="l" t="t" r="r" b="b"/>
            <a:pathLst>
              <a:path w="105410" h="88900">
                <a:moveTo>
                  <a:pt x="48767" y="80010"/>
                </a:moveTo>
                <a:lnTo>
                  <a:pt x="761" y="80010"/>
                </a:lnTo>
                <a:lnTo>
                  <a:pt x="761" y="88392"/>
                </a:lnTo>
                <a:lnTo>
                  <a:pt x="48767" y="88392"/>
                </a:lnTo>
                <a:lnTo>
                  <a:pt x="48767" y="80010"/>
                </a:lnTo>
                <a:close/>
              </a:path>
              <a:path w="105410" h="88900">
                <a:moveTo>
                  <a:pt x="28955" y="12192"/>
                </a:moveTo>
                <a:lnTo>
                  <a:pt x="19811" y="12192"/>
                </a:lnTo>
                <a:lnTo>
                  <a:pt x="19811" y="80010"/>
                </a:lnTo>
                <a:lnTo>
                  <a:pt x="28955" y="80010"/>
                </a:lnTo>
                <a:lnTo>
                  <a:pt x="28955" y="12192"/>
                </a:lnTo>
                <a:close/>
              </a:path>
              <a:path w="105410" h="88900">
                <a:moveTo>
                  <a:pt x="28955" y="0"/>
                </a:moveTo>
                <a:lnTo>
                  <a:pt x="0" y="9906"/>
                </a:lnTo>
                <a:lnTo>
                  <a:pt x="0" y="18288"/>
                </a:lnTo>
                <a:lnTo>
                  <a:pt x="19811" y="12192"/>
                </a:lnTo>
                <a:lnTo>
                  <a:pt x="28955" y="12192"/>
                </a:lnTo>
                <a:lnTo>
                  <a:pt x="28955" y="0"/>
                </a:lnTo>
                <a:close/>
              </a:path>
              <a:path w="105410" h="88900">
                <a:moveTo>
                  <a:pt x="101345" y="9144"/>
                </a:moveTo>
                <a:lnTo>
                  <a:pt x="85343" y="9144"/>
                </a:lnTo>
                <a:lnTo>
                  <a:pt x="89153" y="9906"/>
                </a:lnTo>
                <a:lnTo>
                  <a:pt x="95249" y="16002"/>
                </a:lnTo>
                <a:lnTo>
                  <a:pt x="96773" y="19812"/>
                </a:lnTo>
                <a:lnTo>
                  <a:pt x="96773" y="28956"/>
                </a:lnTo>
                <a:lnTo>
                  <a:pt x="53339" y="80010"/>
                </a:lnTo>
                <a:lnTo>
                  <a:pt x="53339" y="88392"/>
                </a:lnTo>
                <a:lnTo>
                  <a:pt x="104393" y="88392"/>
                </a:lnTo>
                <a:lnTo>
                  <a:pt x="104393" y="80010"/>
                </a:lnTo>
                <a:lnTo>
                  <a:pt x="64007" y="80010"/>
                </a:lnTo>
                <a:lnTo>
                  <a:pt x="85644" y="59033"/>
                </a:lnTo>
                <a:lnTo>
                  <a:pt x="95316" y="47758"/>
                </a:lnTo>
                <a:lnTo>
                  <a:pt x="101345" y="39624"/>
                </a:lnTo>
                <a:lnTo>
                  <a:pt x="104393" y="34290"/>
                </a:lnTo>
                <a:lnTo>
                  <a:pt x="105155" y="28956"/>
                </a:lnTo>
                <a:lnTo>
                  <a:pt x="105155" y="16764"/>
                </a:lnTo>
                <a:lnTo>
                  <a:pt x="103631" y="11430"/>
                </a:lnTo>
                <a:lnTo>
                  <a:pt x="101345" y="9144"/>
                </a:lnTo>
                <a:close/>
              </a:path>
              <a:path w="105410" h="88900">
                <a:moveTo>
                  <a:pt x="88391" y="762"/>
                </a:moveTo>
                <a:lnTo>
                  <a:pt x="71627" y="762"/>
                </a:lnTo>
                <a:lnTo>
                  <a:pt x="64007" y="3810"/>
                </a:lnTo>
                <a:lnTo>
                  <a:pt x="57911" y="9144"/>
                </a:lnTo>
                <a:lnTo>
                  <a:pt x="57911" y="19050"/>
                </a:lnTo>
                <a:lnTo>
                  <a:pt x="64769" y="12192"/>
                </a:lnTo>
                <a:lnTo>
                  <a:pt x="71627" y="9144"/>
                </a:lnTo>
                <a:lnTo>
                  <a:pt x="101345" y="9144"/>
                </a:lnTo>
                <a:lnTo>
                  <a:pt x="99059" y="6858"/>
                </a:lnTo>
                <a:lnTo>
                  <a:pt x="94487" y="3048"/>
                </a:lnTo>
                <a:lnTo>
                  <a:pt x="88391" y="762"/>
                </a:lnTo>
                <a:close/>
              </a:path>
            </a:pathLst>
          </a:custGeom>
          <a:solidFill>
            <a:srgbClr val="6F6F6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9" name="bk object 39"/>
          <p:cNvSpPr/>
          <p:nvPr/>
        </p:nvSpPr>
        <p:spPr>
          <a:xfrm>
            <a:off x="2635757" y="4397502"/>
            <a:ext cx="0" cy="222250"/>
          </a:xfrm>
          <a:custGeom>
            <a:avLst/>
            <a:gdLst/>
            <a:ahLst/>
            <a:cxnLst/>
            <a:rect l="l" t="t" r="r" b="b"/>
            <a:pathLst>
              <a:path w="0" h="222250">
                <a:moveTo>
                  <a:pt x="0" y="0"/>
                </a:moveTo>
                <a:lnTo>
                  <a:pt x="0" y="221741"/>
                </a:lnTo>
              </a:path>
            </a:pathLst>
          </a:custGeom>
          <a:ln w="27177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" name="bk object 40"/>
          <p:cNvSpPr/>
          <p:nvPr/>
        </p:nvSpPr>
        <p:spPr>
          <a:xfrm>
            <a:off x="4324350" y="4397502"/>
            <a:ext cx="0" cy="222250"/>
          </a:xfrm>
          <a:custGeom>
            <a:avLst/>
            <a:gdLst/>
            <a:ahLst/>
            <a:cxnLst/>
            <a:rect l="l" t="t" r="r" b="b"/>
            <a:pathLst>
              <a:path w="0" h="222250">
                <a:moveTo>
                  <a:pt x="0" y="0"/>
                </a:moveTo>
                <a:lnTo>
                  <a:pt x="0" y="221741"/>
                </a:lnTo>
              </a:path>
            </a:pathLst>
          </a:custGeom>
          <a:ln w="27178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" name="bk object 41"/>
          <p:cNvSpPr/>
          <p:nvPr/>
        </p:nvSpPr>
        <p:spPr>
          <a:xfrm>
            <a:off x="5730240" y="4397502"/>
            <a:ext cx="0" cy="222250"/>
          </a:xfrm>
          <a:custGeom>
            <a:avLst/>
            <a:gdLst/>
            <a:ahLst/>
            <a:cxnLst/>
            <a:rect l="l" t="t" r="r" b="b"/>
            <a:pathLst>
              <a:path w="0" h="222250">
                <a:moveTo>
                  <a:pt x="0" y="0"/>
                </a:moveTo>
                <a:lnTo>
                  <a:pt x="0" y="221741"/>
                </a:lnTo>
              </a:path>
            </a:pathLst>
          </a:custGeom>
          <a:ln w="27178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" name="bk object 42"/>
          <p:cNvSpPr/>
          <p:nvPr/>
        </p:nvSpPr>
        <p:spPr>
          <a:xfrm>
            <a:off x="6536055" y="4397502"/>
            <a:ext cx="0" cy="222250"/>
          </a:xfrm>
          <a:custGeom>
            <a:avLst/>
            <a:gdLst/>
            <a:ahLst/>
            <a:cxnLst/>
            <a:rect l="l" t="t" r="r" b="b"/>
            <a:pathLst>
              <a:path w="0" h="222250">
                <a:moveTo>
                  <a:pt x="0" y="0"/>
                </a:moveTo>
                <a:lnTo>
                  <a:pt x="0" y="221741"/>
                </a:lnTo>
              </a:path>
            </a:pathLst>
          </a:custGeom>
          <a:ln w="26416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" name="bk object 43"/>
          <p:cNvSpPr/>
          <p:nvPr/>
        </p:nvSpPr>
        <p:spPr>
          <a:xfrm>
            <a:off x="1187196" y="4421885"/>
            <a:ext cx="1431036" cy="197358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4" name="bk object 44"/>
          <p:cNvSpPr/>
          <p:nvPr/>
        </p:nvSpPr>
        <p:spPr>
          <a:xfrm>
            <a:off x="2648711" y="4421885"/>
            <a:ext cx="1662684" cy="197358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5" name="bk object 45"/>
          <p:cNvSpPr/>
          <p:nvPr/>
        </p:nvSpPr>
        <p:spPr>
          <a:xfrm>
            <a:off x="4337303" y="4421885"/>
            <a:ext cx="1379981" cy="197358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6" name="bk object 46"/>
          <p:cNvSpPr/>
          <p:nvPr/>
        </p:nvSpPr>
        <p:spPr>
          <a:xfrm>
            <a:off x="5743194" y="4421885"/>
            <a:ext cx="780288" cy="197358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7" name="bk object 47"/>
          <p:cNvSpPr/>
          <p:nvPr/>
        </p:nvSpPr>
        <p:spPr>
          <a:xfrm>
            <a:off x="1239774" y="4727447"/>
            <a:ext cx="1349502" cy="98298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8" name="bk object 48"/>
          <p:cNvSpPr/>
          <p:nvPr/>
        </p:nvSpPr>
        <p:spPr>
          <a:xfrm>
            <a:off x="2989326" y="4736591"/>
            <a:ext cx="467359" cy="74930"/>
          </a:xfrm>
          <a:custGeom>
            <a:avLst/>
            <a:gdLst/>
            <a:ahLst/>
            <a:cxnLst/>
            <a:rect l="l" t="t" r="r" b="b"/>
            <a:pathLst>
              <a:path w="467360" h="74929">
                <a:moveTo>
                  <a:pt x="6857" y="56387"/>
                </a:moveTo>
                <a:lnTo>
                  <a:pt x="761" y="56387"/>
                </a:lnTo>
                <a:lnTo>
                  <a:pt x="1523" y="61721"/>
                </a:lnTo>
                <a:lnTo>
                  <a:pt x="3047" y="66293"/>
                </a:lnTo>
                <a:lnTo>
                  <a:pt x="6857" y="69341"/>
                </a:lnTo>
                <a:lnTo>
                  <a:pt x="10667" y="73151"/>
                </a:lnTo>
                <a:lnTo>
                  <a:pt x="15239" y="74675"/>
                </a:lnTo>
                <a:lnTo>
                  <a:pt x="28955" y="74675"/>
                </a:lnTo>
                <a:lnTo>
                  <a:pt x="35813" y="70865"/>
                </a:lnTo>
                <a:lnTo>
                  <a:pt x="37083" y="68579"/>
                </a:lnTo>
                <a:lnTo>
                  <a:pt x="16763" y="68579"/>
                </a:lnTo>
                <a:lnTo>
                  <a:pt x="13715" y="67817"/>
                </a:lnTo>
                <a:lnTo>
                  <a:pt x="9143" y="63245"/>
                </a:lnTo>
                <a:lnTo>
                  <a:pt x="7619" y="60197"/>
                </a:lnTo>
                <a:lnTo>
                  <a:pt x="6857" y="56387"/>
                </a:lnTo>
                <a:close/>
              </a:path>
              <a:path w="467360" h="74929">
                <a:moveTo>
                  <a:pt x="46117" y="37337"/>
                </a:moveTo>
                <a:lnTo>
                  <a:pt x="39623" y="37337"/>
                </a:lnTo>
                <a:lnTo>
                  <a:pt x="39623" y="47243"/>
                </a:lnTo>
                <a:lnTo>
                  <a:pt x="38099" y="55625"/>
                </a:lnTo>
                <a:lnTo>
                  <a:pt x="32003" y="66293"/>
                </a:lnTo>
                <a:lnTo>
                  <a:pt x="27431" y="68579"/>
                </a:lnTo>
                <a:lnTo>
                  <a:pt x="37083" y="68579"/>
                </a:lnTo>
                <a:lnTo>
                  <a:pt x="39623" y="64007"/>
                </a:lnTo>
                <a:lnTo>
                  <a:pt x="44066" y="54082"/>
                </a:lnTo>
                <a:lnTo>
                  <a:pt x="46189" y="41147"/>
                </a:lnTo>
                <a:lnTo>
                  <a:pt x="46117" y="37337"/>
                </a:lnTo>
                <a:close/>
              </a:path>
              <a:path w="467360" h="74929">
                <a:moveTo>
                  <a:pt x="30479" y="0"/>
                </a:moveTo>
                <a:lnTo>
                  <a:pt x="15239" y="0"/>
                </a:lnTo>
                <a:lnTo>
                  <a:pt x="9905" y="2285"/>
                </a:lnTo>
                <a:lnTo>
                  <a:pt x="6095" y="6857"/>
                </a:lnTo>
                <a:lnTo>
                  <a:pt x="2285" y="10667"/>
                </a:lnTo>
                <a:lnTo>
                  <a:pt x="0" y="16763"/>
                </a:lnTo>
                <a:lnTo>
                  <a:pt x="0" y="31241"/>
                </a:lnTo>
                <a:lnTo>
                  <a:pt x="2285" y="37337"/>
                </a:lnTo>
                <a:lnTo>
                  <a:pt x="6095" y="41909"/>
                </a:lnTo>
                <a:lnTo>
                  <a:pt x="9905" y="45719"/>
                </a:lnTo>
                <a:lnTo>
                  <a:pt x="15239" y="48005"/>
                </a:lnTo>
                <a:lnTo>
                  <a:pt x="25907" y="48005"/>
                </a:lnTo>
                <a:lnTo>
                  <a:pt x="29717" y="47243"/>
                </a:lnTo>
                <a:lnTo>
                  <a:pt x="32765" y="44957"/>
                </a:lnTo>
                <a:lnTo>
                  <a:pt x="35813" y="43433"/>
                </a:lnTo>
                <a:lnTo>
                  <a:pt x="36385" y="42671"/>
                </a:lnTo>
                <a:lnTo>
                  <a:pt x="17525" y="42671"/>
                </a:lnTo>
                <a:lnTo>
                  <a:pt x="13715" y="41147"/>
                </a:lnTo>
                <a:lnTo>
                  <a:pt x="11429" y="37337"/>
                </a:lnTo>
                <a:lnTo>
                  <a:pt x="8381" y="34289"/>
                </a:lnTo>
                <a:lnTo>
                  <a:pt x="6857" y="29717"/>
                </a:lnTo>
                <a:lnTo>
                  <a:pt x="6857" y="17525"/>
                </a:lnTo>
                <a:lnTo>
                  <a:pt x="8381" y="13715"/>
                </a:lnTo>
                <a:lnTo>
                  <a:pt x="10667" y="10667"/>
                </a:lnTo>
                <a:lnTo>
                  <a:pt x="13715" y="7619"/>
                </a:lnTo>
                <a:lnTo>
                  <a:pt x="17525" y="6095"/>
                </a:lnTo>
                <a:lnTo>
                  <a:pt x="37977" y="6095"/>
                </a:lnTo>
                <a:lnTo>
                  <a:pt x="35813" y="3047"/>
                </a:lnTo>
                <a:lnTo>
                  <a:pt x="30479" y="0"/>
                </a:lnTo>
                <a:close/>
              </a:path>
              <a:path w="467360" h="74929">
                <a:moveTo>
                  <a:pt x="37977" y="6095"/>
                </a:moveTo>
                <a:lnTo>
                  <a:pt x="27431" y="6095"/>
                </a:lnTo>
                <a:lnTo>
                  <a:pt x="31241" y="7619"/>
                </a:lnTo>
                <a:lnTo>
                  <a:pt x="34289" y="10667"/>
                </a:lnTo>
                <a:lnTo>
                  <a:pt x="37337" y="14477"/>
                </a:lnTo>
                <a:lnTo>
                  <a:pt x="38861" y="19049"/>
                </a:lnTo>
                <a:lnTo>
                  <a:pt x="38861" y="29717"/>
                </a:lnTo>
                <a:lnTo>
                  <a:pt x="37337" y="34289"/>
                </a:lnTo>
                <a:lnTo>
                  <a:pt x="34289" y="37337"/>
                </a:lnTo>
                <a:lnTo>
                  <a:pt x="31241" y="41147"/>
                </a:lnTo>
                <a:lnTo>
                  <a:pt x="27431" y="42671"/>
                </a:lnTo>
                <a:lnTo>
                  <a:pt x="36385" y="42671"/>
                </a:lnTo>
                <a:lnTo>
                  <a:pt x="38099" y="40385"/>
                </a:lnTo>
                <a:lnTo>
                  <a:pt x="39623" y="37337"/>
                </a:lnTo>
                <a:lnTo>
                  <a:pt x="46117" y="37337"/>
                </a:lnTo>
                <a:lnTo>
                  <a:pt x="45629" y="23686"/>
                </a:lnTo>
                <a:lnTo>
                  <a:pt x="42913" y="13048"/>
                </a:lnTo>
                <a:lnTo>
                  <a:pt x="37977" y="6095"/>
                </a:lnTo>
                <a:close/>
              </a:path>
              <a:path w="467360" h="74929">
                <a:moveTo>
                  <a:pt x="106679" y="2285"/>
                </a:moveTo>
                <a:lnTo>
                  <a:pt x="61721" y="2285"/>
                </a:lnTo>
                <a:lnTo>
                  <a:pt x="61721" y="8381"/>
                </a:lnTo>
                <a:lnTo>
                  <a:pt x="99821" y="8381"/>
                </a:lnTo>
                <a:lnTo>
                  <a:pt x="92238" y="18509"/>
                </a:lnTo>
                <a:lnTo>
                  <a:pt x="75185" y="56055"/>
                </a:lnTo>
                <a:lnTo>
                  <a:pt x="71627" y="72389"/>
                </a:lnTo>
                <a:lnTo>
                  <a:pt x="78485" y="72389"/>
                </a:lnTo>
                <a:lnTo>
                  <a:pt x="80912" y="59664"/>
                </a:lnTo>
                <a:lnTo>
                  <a:pt x="84663" y="47518"/>
                </a:lnTo>
                <a:lnTo>
                  <a:pt x="91354" y="33000"/>
                </a:lnTo>
                <a:lnTo>
                  <a:pt x="97485" y="21910"/>
                </a:lnTo>
                <a:lnTo>
                  <a:pt x="103584" y="13019"/>
                </a:lnTo>
                <a:lnTo>
                  <a:pt x="106679" y="2285"/>
                </a:lnTo>
                <a:close/>
              </a:path>
              <a:path w="467360" h="74929">
                <a:moveTo>
                  <a:pt x="150875" y="0"/>
                </a:moveTo>
                <a:lnTo>
                  <a:pt x="135635" y="0"/>
                </a:lnTo>
                <a:lnTo>
                  <a:pt x="129539" y="3809"/>
                </a:lnTo>
                <a:lnTo>
                  <a:pt x="125729" y="9905"/>
                </a:lnTo>
                <a:lnTo>
                  <a:pt x="121568" y="20038"/>
                </a:lnTo>
                <a:lnTo>
                  <a:pt x="119696" y="33906"/>
                </a:lnTo>
                <a:lnTo>
                  <a:pt x="119633" y="37337"/>
                </a:lnTo>
                <a:lnTo>
                  <a:pt x="120964" y="52000"/>
                </a:lnTo>
                <a:lnTo>
                  <a:pt x="124674" y="62927"/>
                </a:lnTo>
                <a:lnTo>
                  <a:pt x="129539" y="71627"/>
                </a:lnTo>
                <a:lnTo>
                  <a:pt x="135635" y="74675"/>
                </a:lnTo>
                <a:lnTo>
                  <a:pt x="150875" y="74675"/>
                </a:lnTo>
                <a:lnTo>
                  <a:pt x="156971" y="71627"/>
                </a:lnTo>
                <a:lnTo>
                  <a:pt x="158665" y="68579"/>
                </a:lnTo>
                <a:lnTo>
                  <a:pt x="137921" y="68579"/>
                </a:lnTo>
                <a:lnTo>
                  <a:pt x="133349" y="65531"/>
                </a:lnTo>
                <a:lnTo>
                  <a:pt x="131063" y="60959"/>
                </a:lnTo>
                <a:lnTo>
                  <a:pt x="128015" y="55625"/>
                </a:lnTo>
                <a:lnTo>
                  <a:pt x="126491" y="48005"/>
                </a:lnTo>
                <a:lnTo>
                  <a:pt x="126491" y="26669"/>
                </a:lnTo>
                <a:lnTo>
                  <a:pt x="128015" y="19049"/>
                </a:lnTo>
                <a:lnTo>
                  <a:pt x="131063" y="13715"/>
                </a:lnTo>
                <a:lnTo>
                  <a:pt x="133349" y="9143"/>
                </a:lnTo>
                <a:lnTo>
                  <a:pt x="137921" y="6095"/>
                </a:lnTo>
                <a:lnTo>
                  <a:pt x="158308" y="6095"/>
                </a:lnTo>
                <a:lnTo>
                  <a:pt x="156971" y="3809"/>
                </a:lnTo>
                <a:lnTo>
                  <a:pt x="150875" y="0"/>
                </a:lnTo>
                <a:close/>
              </a:path>
              <a:path w="467360" h="74929">
                <a:moveTo>
                  <a:pt x="158308" y="6095"/>
                </a:moveTo>
                <a:lnTo>
                  <a:pt x="148589" y="6095"/>
                </a:lnTo>
                <a:lnTo>
                  <a:pt x="153161" y="9143"/>
                </a:lnTo>
                <a:lnTo>
                  <a:pt x="156209" y="13715"/>
                </a:lnTo>
                <a:lnTo>
                  <a:pt x="158495" y="19049"/>
                </a:lnTo>
                <a:lnTo>
                  <a:pt x="160019" y="26669"/>
                </a:lnTo>
                <a:lnTo>
                  <a:pt x="160019" y="48005"/>
                </a:lnTo>
                <a:lnTo>
                  <a:pt x="158495" y="55625"/>
                </a:lnTo>
                <a:lnTo>
                  <a:pt x="156209" y="60959"/>
                </a:lnTo>
                <a:lnTo>
                  <a:pt x="153161" y="65531"/>
                </a:lnTo>
                <a:lnTo>
                  <a:pt x="148589" y="68579"/>
                </a:lnTo>
                <a:lnTo>
                  <a:pt x="158665" y="68579"/>
                </a:lnTo>
                <a:lnTo>
                  <a:pt x="160781" y="64769"/>
                </a:lnTo>
                <a:lnTo>
                  <a:pt x="164943" y="54637"/>
                </a:lnTo>
                <a:lnTo>
                  <a:pt x="166815" y="40769"/>
                </a:lnTo>
                <a:lnTo>
                  <a:pt x="165798" y="24795"/>
                </a:lnTo>
                <a:lnTo>
                  <a:pt x="162811" y="13799"/>
                </a:lnTo>
                <a:lnTo>
                  <a:pt x="158308" y="6095"/>
                </a:lnTo>
                <a:close/>
              </a:path>
              <a:path w="467360" h="74929">
                <a:moveTo>
                  <a:pt x="217169" y="54863"/>
                </a:moveTo>
                <a:lnTo>
                  <a:pt x="210311" y="54863"/>
                </a:lnTo>
                <a:lnTo>
                  <a:pt x="210311" y="72389"/>
                </a:lnTo>
                <a:lnTo>
                  <a:pt x="217169" y="72389"/>
                </a:lnTo>
                <a:lnTo>
                  <a:pt x="217169" y="54863"/>
                </a:lnTo>
                <a:close/>
              </a:path>
              <a:path w="467360" h="74929">
                <a:moveTo>
                  <a:pt x="217169" y="2285"/>
                </a:moveTo>
                <a:lnTo>
                  <a:pt x="210311" y="2285"/>
                </a:lnTo>
                <a:lnTo>
                  <a:pt x="179831" y="49529"/>
                </a:lnTo>
                <a:lnTo>
                  <a:pt x="179831" y="54863"/>
                </a:lnTo>
                <a:lnTo>
                  <a:pt x="227075" y="54863"/>
                </a:lnTo>
                <a:lnTo>
                  <a:pt x="227075" y="49529"/>
                </a:lnTo>
                <a:lnTo>
                  <a:pt x="185927" y="49529"/>
                </a:lnTo>
                <a:lnTo>
                  <a:pt x="210311" y="11429"/>
                </a:lnTo>
                <a:lnTo>
                  <a:pt x="217169" y="11429"/>
                </a:lnTo>
                <a:lnTo>
                  <a:pt x="217169" y="2285"/>
                </a:lnTo>
                <a:close/>
              </a:path>
              <a:path w="467360" h="74929">
                <a:moveTo>
                  <a:pt x="217169" y="11429"/>
                </a:moveTo>
                <a:lnTo>
                  <a:pt x="210311" y="11429"/>
                </a:lnTo>
                <a:lnTo>
                  <a:pt x="210311" y="49529"/>
                </a:lnTo>
                <a:lnTo>
                  <a:pt x="217169" y="49529"/>
                </a:lnTo>
                <a:lnTo>
                  <a:pt x="217169" y="11429"/>
                </a:lnTo>
                <a:close/>
              </a:path>
              <a:path w="467360" h="74929">
                <a:moveTo>
                  <a:pt x="286511" y="2285"/>
                </a:moveTo>
                <a:lnTo>
                  <a:pt x="241553" y="2285"/>
                </a:lnTo>
                <a:lnTo>
                  <a:pt x="241553" y="8381"/>
                </a:lnTo>
                <a:lnTo>
                  <a:pt x="279653" y="8381"/>
                </a:lnTo>
                <a:lnTo>
                  <a:pt x="272070" y="18509"/>
                </a:lnTo>
                <a:lnTo>
                  <a:pt x="255017" y="56055"/>
                </a:lnTo>
                <a:lnTo>
                  <a:pt x="251459" y="72389"/>
                </a:lnTo>
                <a:lnTo>
                  <a:pt x="258317" y="72389"/>
                </a:lnTo>
                <a:lnTo>
                  <a:pt x="261081" y="59664"/>
                </a:lnTo>
                <a:lnTo>
                  <a:pt x="264630" y="47518"/>
                </a:lnTo>
                <a:lnTo>
                  <a:pt x="271245" y="32981"/>
                </a:lnTo>
                <a:lnTo>
                  <a:pt x="277346" y="21880"/>
                </a:lnTo>
                <a:lnTo>
                  <a:pt x="283445" y="12982"/>
                </a:lnTo>
                <a:lnTo>
                  <a:pt x="286511" y="2285"/>
                </a:lnTo>
                <a:close/>
              </a:path>
              <a:path w="467360" h="74929">
                <a:moveTo>
                  <a:pt x="337565" y="54863"/>
                </a:moveTo>
                <a:lnTo>
                  <a:pt x="330707" y="54863"/>
                </a:lnTo>
                <a:lnTo>
                  <a:pt x="330707" y="72389"/>
                </a:lnTo>
                <a:lnTo>
                  <a:pt x="337565" y="72389"/>
                </a:lnTo>
                <a:lnTo>
                  <a:pt x="337565" y="54863"/>
                </a:lnTo>
                <a:close/>
              </a:path>
              <a:path w="467360" h="74929">
                <a:moveTo>
                  <a:pt x="337565" y="2285"/>
                </a:moveTo>
                <a:lnTo>
                  <a:pt x="329945" y="2285"/>
                </a:lnTo>
                <a:lnTo>
                  <a:pt x="299465" y="49529"/>
                </a:lnTo>
                <a:lnTo>
                  <a:pt x="299465" y="54863"/>
                </a:lnTo>
                <a:lnTo>
                  <a:pt x="346709" y="54863"/>
                </a:lnTo>
                <a:lnTo>
                  <a:pt x="346709" y="49529"/>
                </a:lnTo>
                <a:lnTo>
                  <a:pt x="305561" y="49529"/>
                </a:lnTo>
                <a:lnTo>
                  <a:pt x="330707" y="11429"/>
                </a:lnTo>
                <a:lnTo>
                  <a:pt x="337565" y="11429"/>
                </a:lnTo>
                <a:lnTo>
                  <a:pt x="337565" y="2285"/>
                </a:lnTo>
                <a:close/>
              </a:path>
              <a:path w="467360" h="74929">
                <a:moveTo>
                  <a:pt x="337565" y="11429"/>
                </a:moveTo>
                <a:lnTo>
                  <a:pt x="330707" y="11429"/>
                </a:lnTo>
                <a:lnTo>
                  <a:pt x="330707" y="49529"/>
                </a:lnTo>
                <a:lnTo>
                  <a:pt x="337565" y="49529"/>
                </a:lnTo>
                <a:lnTo>
                  <a:pt x="337565" y="11429"/>
                </a:lnTo>
                <a:close/>
              </a:path>
              <a:path w="467360" h="74929">
                <a:moveTo>
                  <a:pt x="387857" y="15239"/>
                </a:moveTo>
                <a:lnTo>
                  <a:pt x="380999" y="15239"/>
                </a:lnTo>
                <a:lnTo>
                  <a:pt x="380999" y="72389"/>
                </a:lnTo>
                <a:lnTo>
                  <a:pt x="387857" y="72389"/>
                </a:lnTo>
                <a:lnTo>
                  <a:pt x="387857" y="15239"/>
                </a:lnTo>
                <a:close/>
              </a:path>
              <a:path w="467360" h="74929">
                <a:moveTo>
                  <a:pt x="387857" y="761"/>
                </a:moveTo>
                <a:lnTo>
                  <a:pt x="381761" y="761"/>
                </a:lnTo>
                <a:lnTo>
                  <a:pt x="380999" y="5333"/>
                </a:lnTo>
                <a:lnTo>
                  <a:pt x="379475" y="9143"/>
                </a:lnTo>
                <a:lnTo>
                  <a:pt x="373379" y="13715"/>
                </a:lnTo>
                <a:lnTo>
                  <a:pt x="369569" y="14477"/>
                </a:lnTo>
                <a:lnTo>
                  <a:pt x="362711" y="14477"/>
                </a:lnTo>
                <a:lnTo>
                  <a:pt x="362711" y="19049"/>
                </a:lnTo>
                <a:lnTo>
                  <a:pt x="371093" y="19049"/>
                </a:lnTo>
                <a:lnTo>
                  <a:pt x="377189" y="17525"/>
                </a:lnTo>
                <a:lnTo>
                  <a:pt x="378713" y="16763"/>
                </a:lnTo>
                <a:lnTo>
                  <a:pt x="380999" y="15239"/>
                </a:lnTo>
                <a:lnTo>
                  <a:pt x="387857" y="15239"/>
                </a:lnTo>
                <a:lnTo>
                  <a:pt x="387857" y="761"/>
                </a:lnTo>
                <a:close/>
              </a:path>
              <a:path w="467360" h="74929">
                <a:moveTo>
                  <a:pt x="451103" y="0"/>
                </a:moveTo>
                <a:lnTo>
                  <a:pt x="435863" y="0"/>
                </a:lnTo>
                <a:lnTo>
                  <a:pt x="429767" y="3809"/>
                </a:lnTo>
                <a:lnTo>
                  <a:pt x="425957" y="9905"/>
                </a:lnTo>
                <a:lnTo>
                  <a:pt x="421486" y="20038"/>
                </a:lnTo>
                <a:lnTo>
                  <a:pt x="419905" y="33906"/>
                </a:lnTo>
                <a:lnTo>
                  <a:pt x="419861" y="37337"/>
                </a:lnTo>
                <a:lnTo>
                  <a:pt x="420936" y="52000"/>
                </a:lnTo>
                <a:lnTo>
                  <a:pt x="424722" y="62927"/>
                </a:lnTo>
                <a:lnTo>
                  <a:pt x="429767" y="71627"/>
                </a:lnTo>
                <a:lnTo>
                  <a:pt x="435863" y="74675"/>
                </a:lnTo>
                <a:lnTo>
                  <a:pt x="451103" y="74675"/>
                </a:lnTo>
                <a:lnTo>
                  <a:pt x="456437" y="71627"/>
                </a:lnTo>
                <a:lnTo>
                  <a:pt x="458131" y="68579"/>
                </a:lnTo>
                <a:lnTo>
                  <a:pt x="437387" y="68579"/>
                </a:lnTo>
                <a:lnTo>
                  <a:pt x="433577" y="65531"/>
                </a:lnTo>
                <a:lnTo>
                  <a:pt x="430529" y="60959"/>
                </a:lnTo>
                <a:lnTo>
                  <a:pt x="428243" y="55625"/>
                </a:lnTo>
                <a:lnTo>
                  <a:pt x="426719" y="48005"/>
                </a:lnTo>
                <a:lnTo>
                  <a:pt x="426719" y="26669"/>
                </a:lnTo>
                <a:lnTo>
                  <a:pt x="428243" y="19049"/>
                </a:lnTo>
                <a:lnTo>
                  <a:pt x="430529" y="13715"/>
                </a:lnTo>
                <a:lnTo>
                  <a:pt x="433577" y="9143"/>
                </a:lnTo>
                <a:lnTo>
                  <a:pt x="437387" y="6095"/>
                </a:lnTo>
                <a:lnTo>
                  <a:pt x="457851" y="6095"/>
                </a:lnTo>
                <a:lnTo>
                  <a:pt x="456437" y="3809"/>
                </a:lnTo>
                <a:lnTo>
                  <a:pt x="451103" y="0"/>
                </a:lnTo>
                <a:close/>
              </a:path>
              <a:path w="467360" h="74929">
                <a:moveTo>
                  <a:pt x="457851" y="6095"/>
                </a:moveTo>
                <a:lnTo>
                  <a:pt x="448817" y="6095"/>
                </a:lnTo>
                <a:lnTo>
                  <a:pt x="452627" y="9143"/>
                </a:lnTo>
                <a:lnTo>
                  <a:pt x="455675" y="13715"/>
                </a:lnTo>
                <a:lnTo>
                  <a:pt x="458723" y="19049"/>
                </a:lnTo>
                <a:lnTo>
                  <a:pt x="459485" y="26669"/>
                </a:lnTo>
                <a:lnTo>
                  <a:pt x="459485" y="48005"/>
                </a:lnTo>
                <a:lnTo>
                  <a:pt x="458723" y="55625"/>
                </a:lnTo>
                <a:lnTo>
                  <a:pt x="455675" y="60959"/>
                </a:lnTo>
                <a:lnTo>
                  <a:pt x="452627" y="65531"/>
                </a:lnTo>
                <a:lnTo>
                  <a:pt x="448817" y="68579"/>
                </a:lnTo>
                <a:lnTo>
                  <a:pt x="458131" y="68579"/>
                </a:lnTo>
                <a:lnTo>
                  <a:pt x="460247" y="64769"/>
                </a:lnTo>
                <a:lnTo>
                  <a:pt x="465024" y="54711"/>
                </a:lnTo>
                <a:lnTo>
                  <a:pt x="467035" y="40963"/>
                </a:lnTo>
                <a:lnTo>
                  <a:pt x="465998" y="24983"/>
                </a:lnTo>
                <a:lnTo>
                  <a:pt x="462735" y="13998"/>
                </a:lnTo>
                <a:lnTo>
                  <a:pt x="457851" y="609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" name="bk object 49"/>
          <p:cNvSpPr/>
          <p:nvPr/>
        </p:nvSpPr>
        <p:spPr>
          <a:xfrm>
            <a:off x="3467100" y="4774310"/>
            <a:ext cx="51435" cy="0"/>
          </a:xfrm>
          <a:custGeom>
            <a:avLst/>
            <a:gdLst/>
            <a:ahLst/>
            <a:cxnLst/>
            <a:rect l="l" t="t" r="r" b="b"/>
            <a:pathLst>
              <a:path w="51435" h="0">
                <a:moveTo>
                  <a:pt x="0" y="0"/>
                </a:moveTo>
                <a:lnTo>
                  <a:pt x="51053" y="0"/>
                </a:lnTo>
              </a:path>
            </a:pathLst>
          </a:custGeom>
          <a:ln w="660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" name="bk object 50"/>
          <p:cNvSpPr/>
          <p:nvPr/>
        </p:nvSpPr>
        <p:spPr>
          <a:xfrm>
            <a:off x="3529584" y="4736591"/>
            <a:ext cx="467359" cy="74930"/>
          </a:xfrm>
          <a:custGeom>
            <a:avLst/>
            <a:gdLst/>
            <a:ahLst/>
            <a:cxnLst/>
            <a:rect l="l" t="t" r="r" b="b"/>
            <a:pathLst>
              <a:path w="467360" h="74929">
                <a:moveTo>
                  <a:pt x="31242" y="0"/>
                </a:moveTo>
                <a:lnTo>
                  <a:pt x="16002" y="0"/>
                </a:lnTo>
                <a:lnTo>
                  <a:pt x="9906" y="3809"/>
                </a:lnTo>
                <a:lnTo>
                  <a:pt x="6096" y="9905"/>
                </a:lnTo>
                <a:lnTo>
                  <a:pt x="1934" y="20038"/>
                </a:lnTo>
                <a:lnTo>
                  <a:pt x="62" y="33906"/>
                </a:lnTo>
                <a:lnTo>
                  <a:pt x="0" y="37337"/>
                </a:lnTo>
                <a:lnTo>
                  <a:pt x="1330" y="52000"/>
                </a:lnTo>
                <a:lnTo>
                  <a:pt x="5040" y="62927"/>
                </a:lnTo>
                <a:lnTo>
                  <a:pt x="9906" y="71627"/>
                </a:lnTo>
                <a:lnTo>
                  <a:pt x="16002" y="74675"/>
                </a:lnTo>
                <a:lnTo>
                  <a:pt x="31242" y="74675"/>
                </a:lnTo>
                <a:lnTo>
                  <a:pt x="37338" y="71627"/>
                </a:lnTo>
                <a:lnTo>
                  <a:pt x="39031" y="68579"/>
                </a:lnTo>
                <a:lnTo>
                  <a:pt x="18288" y="68579"/>
                </a:lnTo>
                <a:lnTo>
                  <a:pt x="13716" y="65531"/>
                </a:lnTo>
                <a:lnTo>
                  <a:pt x="11430" y="60959"/>
                </a:lnTo>
                <a:lnTo>
                  <a:pt x="8382" y="55625"/>
                </a:lnTo>
                <a:lnTo>
                  <a:pt x="6858" y="48005"/>
                </a:lnTo>
                <a:lnTo>
                  <a:pt x="6858" y="26669"/>
                </a:lnTo>
                <a:lnTo>
                  <a:pt x="8382" y="19049"/>
                </a:lnTo>
                <a:lnTo>
                  <a:pt x="11430" y="13715"/>
                </a:lnTo>
                <a:lnTo>
                  <a:pt x="13716" y="9143"/>
                </a:lnTo>
                <a:lnTo>
                  <a:pt x="18288" y="6095"/>
                </a:lnTo>
                <a:lnTo>
                  <a:pt x="38674" y="6095"/>
                </a:lnTo>
                <a:lnTo>
                  <a:pt x="37338" y="3809"/>
                </a:lnTo>
                <a:lnTo>
                  <a:pt x="31242" y="0"/>
                </a:lnTo>
                <a:close/>
              </a:path>
              <a:path w="467360" h="74929">
                <a:moveTo>
                  <a:pt x="38674" y="6095"/>
                </a:moveTo>
                <a:lnTo>
                  <a:pt x="28956" y="6095"/>
                </a:lnTo>
                <a:lnTo>
                  <a:pt x="33528" y="9143"/>
                </a:lnTo>
                <a:lnTo>
                  <a:pt x="35861" y="13799"/>
                </a:lnTo>
                <a:lnTo>
                  <a:pt x="38862" y="19049"/>
                </a:lnTo>
                <a:lnTo>
                  <a:pt x="40386" y="26669"/>
                </a:lnTo>
                <a:lnTo>
                  <a:pt x="40386" y="48005"/>
                </a:lnTo>
                <a:lnTo>
                  <a:pt x="38862" y="55625"/>
                </a:lnTo>
                <a:lnTo>
                  <a:pt x="35814" y="60959"/>
                </a:lnTo>
                <a:lnTo>
                  <a:pt x="33528" y="65531"/>
                </a:lnTo>
                <a:lnTo>
                  <a:pt x="28956" y="68579"/>
                </a:lnTo>
                <a:lnTo>
                  <a:pt x="39031" y="68579"/>
                </a:lnTo>
                <a:lnTo>
                  <a:pt x="41148" y="64769"/>
                </a:lnTo>
                <a:lnTo>
                  <a:pt x="45309" y="54637"/>
                </a:lnTo>
                <a:lnTo>
                  <a:pt x="47181" y="40769"/>
                </a:lnTo>
                <a:lnTo>
                  <a:pt x="46164" y="24795"/>
                </a:lnTo>
                <a:lnTo>
                  <a:pt x="43177" y="13799"/>
                </a:lnTo>
                <a:lnTo>
                  <a:pt x="38674" y="6095"/>
                </a:lnTo>
                <a:close/>
              </a:path>
              <a:path w="467360" h="74929">
                <a:moveTo>
                  <a:pt x="87630" y="15239"/>
                </a:moveTo>
                <a:lnTo>
                  <a:pt x="80772" y="15239"/>
                </a:lnTo>
                <a:lnTo>
                  <a:pt x="80772" y="72389"/>
                </a:lnTo>
                <a:lnTo>
                  <a:pt x="87630" y="72389"/>
                </a:lnTo>
                <a:lnTo>
                  <a:pt x="87630" y="15239"/>
                </a:lnTo>
                <a:close/>
              </a:path>
              <a:path w="467360" h="74929">
                <a:moveTo>
                  <a:pt x="87630" y="761"/>
                </a:moveTo>
                <a:lnTo>
                  <a:pt x="81534" y="761"/>
                </a:lnTo>
                <a:lnTo>
                  <a:pt x="81534" y="5333"/>
                </a:lnTo>
                <a:lnTo>
                  <a:pt x="80010" y="9143"/>
                </a:lnTo>
                <a:lnTo>
                  <a:pt x="73914" y="13715"/>
                </a:lnTo>
                <a:lnTo>
                  <a:pt x="69342" y="14477"/>
                </a:lnTo>
                <a:lnTo>
                  <a:pt x="63246" y="14477"/>
                </a:lnTo>
                <a:lnTo>
                  <a:pt x="63246" y="19049"/>
                </a:lnTo>
                <a:lnTo>
                  <a:pt x="71628" y="19049"/>
                </a:lnTo>
                <a:lnTo>
                  <a:pt x="74676" y="18287"/>
                </a:lnTo>
                <a:lnTo>
                  <a:pt x="79248" y="16763"/>
                </a:lnTo>
                <a:lnTo>
                  <a:pt x="80772" y="15239"/>
                </a:lnTo>
                <a:lnTo>
                  <a:pt x="87630" y="15239"/>
                </a:lnTo>
                <a:lnTo>
                  <a:pt x="87630" y="761"/>
                </a:lnTo>
                <a:close/>
              </a:path>
              <a:path w="467360" h="74929">
                <a:moveTo>
                  <a:pt x="157734" y="54863"/>
                </a:moveTo>
                <a:lnTo>
                  <a:pt x="150876" y="54863"/>
                </a:lnTo>
                <a:lnTo>
                  <a:pt x="150876" y="72389"/>
                </a:lnTo>
                <a:lnTo>
                  <a:pt x="157734" y="72389"/>
                </a:lnTo>
                <a:lnTo>
                  <a:pt x="157734" y="54863"/>
                </a:lnTo>
                <a:close/>
              </a:path>
              <a:path w="467360" h="74929">
                <a:moveTo>
                  <a:pt x="157734" y="2285"/>
                </a:moveTo>
                <a:lnTo>
                  <a:pt x="150114" y="2285"/>
                </a:lnTo>
                <a:lnTo>
                  <a:pt x="119634" y="49529"/>
                </a:lnTo>
                <a:lnTo>
                  <a:pt x="119634" y="54863"/>
                </a:lnTo>
                <a:lnTo>
                  <a:pt x="166878" y="54863"/>
                </a:lnTo>
                <a:lnTo>
                  <a:pt x="166878" y="49529"/>
                </a:lnTo>
                <a:lnTo>
                  <a:pt x="125730" y="49529"/>
                </a:lnTo>
                <a:lnTo>
                  <a:pt x="150876" y="11429"/>
                </a:lnTo>
                <a:lnTo>
                  <a:pt x="157734" y="11429"/>
                </a:lnTo>
                <a:lnTo>
                  <a:pt x="157734" y="2285"/>
                </a:lnTo>
                <a:close/>
              </a:path>
              <a:path w="467360" h="74929">
                <a:moveTo>
                  <a:pt x="157734" y="11429"/>
                </a:moveTo>
                <a:lnTo>
                  <a:pt x="150876" y="11429"/>
                </a:lnTo>
                <a:lnTo>
                  <a:pt x="150876" y="49529"/>
                </a:lnTo>
                <a:lnTo>
                  <a:pt x="157734" y="49529"/>
                </a:lnTo>
                <a:lnTo>
                  <a:pt x="157734" y="11429"/>
                </a:lnTo>
                <a:close/>
              </a:path>
              <a:path w="467360" h="74929">
                <a:moveTo>
                  <a:pt x="211836" y="0"/>
                </a:moveTo>
                <a:lnTo>
                  <a:pt x="198120" y="0"/>
                </a:lnTo>
                <a:lnTo>
                  <a:pt x="191262" y="3809"/>
                </a:lnTo>
                <a:lnTo>
                  <a:pt x="186690" y="10667"/>
                </a:lnTo>
                <a:lnTo>
                  <a:pt x="182247" y="20593"/>
                </a:lnTo>
                <a:lnTo>
                  <a:pt x="180124" y="33527"/>
                </a:lnTo>
                <a:lnTo>
                  <a:pt x="180094" y="34289"/>
                </a:lnTo>
                <a:lnTo>
                  <a:pt x="180935" y="50923"/>
                </a:lnTo>
                <a:lnTo>
                  <a:pt x="184031" y="61547"/>
                </a:lnTo>
                <a:lnTo>
                  <a:pt x="190500" y="71627"/>
                </a:lnTo>
                <a:lnTo>
                  <a:pt x="196596" y="74675"/>
                </a:lnTo>
                <a:lnTo>
                  <a:pt x="211836" y="74675"/>
                </a:lnTo>
                <a:lnTo>
                  <a:pt x="217170" y="72389"/>
                </a:lnTo>
                <a:lnTo>
                  <a:pt x="220344" y="68579"/>
                </a:lnTo>
                <a:lnTo>
                  <a:pt x="199644" y="68579"/>
                </a:lnTo>
                <a:lnTo>
                  <a:pt x="195834" y="67055"/>
                </a:lnTo>
                <a:lnTo>
                  <a:pt x="192786" y="64007"/>
                </a:lnTo>
                <a:lnTo>
                  <a:pt x="189738" y="60197"/>
                </a:lnTo>
                <a:lnTo>
                  <a:pt x="188214" y="55625"/>
                </a:lnTo>
                <a:lnTo>
                  <a:pt x="188214" y="44957"/>
                </a:lnTo>
                <a:lnTo>
                  <a:pt x="189738" y="41147"/>
                </a:lnTo>
                <a:lnTo>
                  <a:pt x="192176" y="38099"/>
                </a:lnTo>
                <a:lnTo>
                  <a:pt x="187452" y="38099"/>
                </a:lnTo>
                <a:lnTo>
                  <a:pt x="187452" y="27431"/>
                </a:lnTo>
                <a:lnTo>
                  <a:pt x="188976" y="19049"/>
                </a:lnTo>
                <a:lnTo>
                  <a:pt x="195072" y="8381"/>
                </a:lnTo>
                <a:lnTo>
                  <a:pt x="199644" y="6095"/>
                </a:lnTo>
                <a:lnTo>
                  <a:pt x="221170" y="6095"/>
                </a:lnTo>
                <a:lnTo>
                  <a:pt x="216408" y="2285"/>
                </a:lnTo>
                <a:lnTo>
                  <a:pt x="211836" y="0"/>
                </a:lnTo>
                <a:close/>
              </a:path>
              <a:path w="467360" h="74929">
                <a:moveTo>
                  <a:pt x="220344" y="32765"/>
                </a:moveTo>
                <a:lnTo>
                  <a:pt x="209550" y="32765"/>
                </a:lnTo>
                <a:lnTo>
                  <a:pt x="213360" y="34289"/>
                </a:lnTo>
                <a:lnTo>
                  <a:pt x="215646" y="37337"/>
                </a:lnTo>
                <a:lnTo>
                  <a:pt x="218694" y="40385"/>
                </a:lnTo>
                <a:lnTo>
                  <a:pt x="220218" y="44957"/>
                </a:lnTo>
                <a:lnTo>
                  <a:pt x="220218" y="57149"/>
                </a:lnTo>
                <a:lnTo>
                  <a:pt x="218694" y="60959"/>
                </a:lnTo>
                <a:lnTo>
                  <a:pt x="215646" y="64007"/>
                </a:lnTo>
                <a:lnTo>
                  <a:pt x="213360" y="67055"/>
                </a:lnTo>
                <a:lnTo>
                  <a:pt x="209550" y="68579"/>
                </a:lnTo>
                <a:lnTo>
                  <a:pt x="220344" y="68579"/>
                </a:lnTo>
                <a:lnTo>
                  <a:pt x="220979" y="67817"/>
                </a:lnTo>
                <a:lnTo>
                  <a:pt x="224790" y="64007"/>
                </a:lnTo>
                <a:lnTo>
                  <a:pt x="227076" y="57911"/>
                </a:lnTo>
                <a:lnTo>
                  <a:pt x="227076" y="43433"/>
                </a:lnTo>
                <a:lnTo>
                  <a:pt x="224790" y="37337"/>
                </a:lnTo>
                <a:lnTo>
                  <a:pt x="220979" y="33527"/>
                </a:lnTo>
                <a:lnTo>
                  <a:pt x="220344" y="32765"/>
                </a:lnTo>
                <a:close/>
              </a:path>
              <a:path w="467360" h="74929">
                <a:moveTo>
                  <a:pt x="211836" y="27431"/>
                </a:moveTo>
                <a:lnTo>
                  <a:pt x="201168" y="27431"/>
                </a:lnTo>
                <a:lnTo>
                  <a:pt x="197358" y="28193"/>
                </a:lnTo>
                <a:lnTo>
                  <a:pt x="194310" y="29717"/>
                </a:lnTo>
                <a:lnTo>
                  <a:pt x="191262" y="32003"/>
                </a:lnTo>
                <a:lnTo>
                  <a:pt x="188976" y="34289"/>
                </a:lnTo>
                <a:lnTo>
                  <a:pt x="187452" y="38099"/>
                </a:lnTo>
                <a:lnTo>
                  <a:pt x="192176" y="38099"/>
                </a:lnTo>
                <a:lnTo>
                  <a:pt x="192786" y="37337"/>
                </a:lnTo>
                <a:lnTo>
                  <a:pt x="195834" y="34289"/>
                </a:lnTo>
                <a:lnTo>
                  <a:pt x="199644" y="32765"/>
                </a:lnTo>
                <a:lnTo>
                  <a:pt x="220344" y="32765"/>
                </a:lnTo>
                <a:lnTo>
                  <a:pt x="217170" y="28955"/>
                </a:lnTo>
                <a:lnTo>
                  <a:pt x="211836" y="27431"/>
                </a:lnTo>
                <a:close/>
              </a:path>
              <a:path w="467360" h="74929">
                <a:moveTo>
                  <a:pt x="221170" y="6095"/>
                </a:moveTo>
                <a:lnTo>
                  <a:pt x="209550" y="6095"/>
                </a:lnTo>
                <a:lnTo>
                  <a:pt x="212597" y="6857"/>
                </a:lnTo>
                <a:lnTo>
                  <a:pt x="215646" y="9143"/>
                </a:lnTo>
                <a:lnTo>
                  <a:pt x="217932" y="11429"/>
                </a:lnTo>
                <a:lnTo>
                  <a:pt x="219456" y="14477"/>
                </a:lnTo>
                <a:lnTo>
                  <a:pt x="220218" y="19049"/>
                </a:lnTo>
                <a:lnTo>
                  <a:pt x="226314" y="19049"/>
                </a:lnTo>
                <a:lnTo>
                  <a:pt x="225552" y="12953"/>
                </a:lnTo>
                <a:lnTo>
                  <a:pt x="224028" y="8381"/>
                </a:lnTo>
                <a:lnTo>
                  <a:pt x="221170" y="6095"/>
                </a:lnTo>
                <a:close/>
              </a:path>
              <a:path w="467360" h="74929">
                <a:moveTo>
                  <a:pt x="246888" y="56387"/>
                </a:moveTo>
                <a:lnTo>
                  <a:pt x="240792" y="56387"/>
                </a:lnTo>
                <a:lnTo>
                  <a:pt x="241554" y="61721"/>
                </a:lnTo>
                <a:lnTo>
                  <a:pt x="243840" y="66293"/>
                </a:lnTo>
                <a:lnTo>
                  <a:pt x="250697" y="73151"/>
                </a:lnTo>
                <a:lnTo>
                  <a:pt x="255270" y="74675"/>
                </a:lnTo>
                <a:lnTo>
                  <a:pt x="268986" y="74675"/>
                </a:lnTo>
                <a:lnTo>
                  <a:pt x="275844" y="70865"/>
                </a:lnTo>
                <a:lnTo>
                  <a:pt x="277368" y="68579"/>
                </a:lnTo>
                <a:lnTo>
                  <a:pt x="257556" y="68579"/>
                </a:lnTo>
                <a:lnTo>
                  <a:pt x="253746" y="67817"/>
                </a:lnTo>
                <a:lnTo>
                  <a:pt x="249174" y="63245"/>
                </a:lnTo>
                <a:lnTo>
                  <a:pt x="247650" y="60197"/>
                </a:lnTo>
                <a:lnTo>
                  <a:pt x="246888" y="56387"/>
                </a:lnTo>
                <a:close/>
              </a:path>
              <a:path w="467360" h="74929">
                <a:moveTo>
                  <a:pt x="286857" y="37337"/>
                </a:moveTo>
                <a:lnTo>
                  <a:pt x="279654" y="37337"/>
                </a:lnTo>
                <a:lnTo>
                  <a:pt x="279654" y="47243"/>
                </a:lnTo>
                <a:lnTo>
                  <a:pt x="278130" y="55625"/>
                </a:lnTo>
                <a:lnTo>
                  <a:pt x="272034" y="66293"/>
                </a:lnTo>
                <a:lnTo>
                  <a:pt x="267462" y="68579"/>
                </a:lnTo>
                <a:lnTo>
                  <a:pt x="277368" y="68579"/>
                </a:lnTo>
                <a:lnTo>
                  <a:pt x="280416" y="64007"/>
                </a:lnTo>
                <a:lnTo>
                  <a:pt x="284858" y="54082"/>
                </a:lnTo>
                <a:lnTo>
                  <a:pt x="286981" y="41147"/>
                </a:lnTo>
                <a:lnTo>
                  <a:pt x="287011" y="40385"/>
                </a:lnTo>
                <a:lnTo>
                  <a:pt x="286857" y="37337"/>
                </a:lnTo>
                <a:close/>
              </a:path>
              <a:path w="467360" h="74929">
                <a:moveTo>
                  <a:pt x="270510" y="0"/>
                </a:moveTo>
                <a:lnTo>
                  <a:pt x="255270" y="0"/>
                </a:lnTo>
                <a:lnTo>
                  <a:pt x="249936" y="2285"/>
                </a:lnTo>
                <a:lnTo>
                  <a:pt x="246126" y="6857"/>
                </a:lnTo>
                <a:lnTo>
                  <a:pt x="242315" y="10667"/>
                </a:lnTo>
                <a:lnTo>
                  <a:pt x="240029" y="16763"/>
                </a:lnTo>
                <a:lnTo>
                  <a:pt x="240029" y="31241"/>
                </a:lnTo>
                <a:lnTo>
                  <a:pt x="242315" y="37337"/>
                </a:lnTo>
                <a:lnTo>
                  <a:pt x="246126" y="41909"/>
                </a:lnTo>
                <a:lnTo>
                  <a:pt x="249936" y="45719"/>
                </a:lnTo>
                <a:lnTo>
                  <a:pt x="255270" y="48005"/>
                </a:lnTo>
                <a:lnTo>
                  <a:pt x="265938" y="48005"/>
                </a:lnTo>
                <a:lnTo>
                  <a:pt x="269748" y="47243"/>
                </a:lnTo>
                <a:lnTo>
                  <a:pt x="272796" y="44957"/>
                </a:lnTo>
                <a:lnTo>
                  <a:pt x="275844" y="43433"/>
                </a:lnTo>
                <a:lnTo>
                  <a:pt x="276415" y="42671"/>
                </a:lnTo>
                <a:lnTo>
                  <a:pt x="257556" y="42671"/>
                </a:lnTo>
                <a:lnTo>
                  <a:pt x="253746" y="41147"/>
                </a:lnTo>
                <a:lnTo>
                  <a:pt x="251460" y="37337"/>
                </a:lnTo>
                <a:lnTo>
                  <a:pt x="248411" y="34289"/>
                </a:lnTo>
                <a:lnTo>
                  <a:pt x="246888" y="29717"/>
                </a:lnTo>
                <a:lnTo>
                  <a:pt x="246888" y="17525"/>
                </a:lnTo>
                <a:lnTo>
                  <a:pt x="248411" y="13715"/>
                </a:lnTo>
                <a:lnTo>
                  <a:pt x="250697" y="10667"/>
                </a:lnTo>
                <a:lnTo>
                  <a:pt x="253746" y="7619"/>
                </a:lnTo>
                <a:lnTo>
                  <a:pt x="257556" y="6095"/>
                </a:lnTo>
                <a:lnTo>
                  <a:pt x="278561" y="6095"/>
                </a:lnTo>
                <a:lnTo>
                  <a:pt x="276606" y="3047"/>
                </a:lnTo>
                <a:lnTo>
                  <a:pt x="270510" y="0"/>
                </a:lnTo>
                <a:close/>
              </a:path>
              <a:path w="467360" h="74929">
                <a:moveTo>
                  <a:pt x="278561" y="6095"/>
                </a:moveTo>
                <a:lnTo>
                  <a:pt x="267462" y="6095"/>
                </a:lnTo>
                <a:lnTo>
                  <a:pt x="271272" y="7619"/>
                </a:lnTo>
                <a:lnTo>
                  <a:pt x="274320" y="10667"/>
                </a:lnTo>
                <a:lnTo>
                  <a:pt x="277368" y="14477"/>
                </a:lnTo>
                <a:lnTo>
                  <a:pt x="278892" y="19049"/>
                </a:lnTo>
                <a:lnTo>
                  <a:pt x="278892" y="29717"/>
                </a:lnTo>
                <a:lnTo>
                  <a:pt x="277368" y="34289"/>
                </a:lnTo>
                <a:lnTo>
                  <a:pt x="274320" y="37337"/>
                </a:lnTo>
                <a:lnTo>
                  <a:pt x="271272" y="41147"/>
                </a:lnTo>
                <a:lnTo>
                  <a:pt x="267462" y="42671"/>
                </a:lnTo>
                <a:lnTo>
                  <a:pt x="276415" y="42671"/>
                </a:lnTo>
                <a:lnTo>
                  <a:pt x="278130" y="40385"/>
                </a:lnTo>
                <a:lnTo>
                  <a:pt x="279654" y="37337"/>
                </a:lnTo>
                <a:lnTo>
                  <a:pt x="286857" y="37337"/>
                </a:lnTo>
                <a:lnTo>
                  <a:pt x="286170" y="23752"/>
                </a:lnTo>
                <a:lnTo>
                  <a:pt x="283074" y="13128"/>
                </a:lnTo>
                <a:lnTo>
                  <a:pt x="278561" y="6095"/>
                </a:lnTo>
                <a:close/>
              </a:path>
              <a:path w="467360" h="74929">
                <a:moveTo>
                  <a:pt x="330708" y="0"/>
                </a:moveTo>
                <a:lnTo>
                  <a:pt x="316230" y="0"/>
                </a:lnTo>
                <a:lnTo>
                  <a:pt x="310134" y="3809"/>
                </a:lnTo>
                <a:lnTo>
                  <a:pt x="305562" y="9905"/>
                </a:lnTo>
                <a:lnTo>
                  <a:pt x="301712" y="20105"/>
                </a:lnTo>
                <a:lnTo>
                  <a:pt x="300266" y="34081"/>
                </a:lnTo>
                <a:lnTo>
                  <a:pt x="300228" y="37337"/>
                </a:lnTo>
                <a:lnTo>
                  <a:pt x="301243" y="52071"/>
                </a:lnTo>
                <a:lnTo>
                  <a:pt x="304577" y="63028"/>
                </a:lnTo>
                <a:lnTo>
                  <a:pt x="310134" y="71627"/>
                </a:lnTo>
                <a:lnTo>
                  <a:pt x="316230" y="74675"/>
                </a:lnTo>
                <a:lnTo>
                  <a:pt x="330708" y="74675"/>
                </a:lnTo>
                <a:lnTo>
                  <a:pt x="336804" y="71627"/>
                </a:lnTo>
                <a:lnTo>
                  <a:pt x="338497" y="68579"/>
                </a:lnTo>
                <a:lnTo>
                  <a:pt x="317754" y="68579"/>
                </a:lnTo>
                <a:lnTo>
                  <a:pt x="313944" y="65531"/>
                </a:lnTo>
                <a:lnTo>
                  <a:pt x="310896" y="60959"/>
                </a:lnTo>
                <a:lnTo>
                  <a:pt x="308610" y="55625"/>
                </a:lnTo>
                <a:lnTo>
                  <a:pt x="307086" y="48005"/>
                </a:lnTo>
                <a:lnTo>
                  <a:pt x="307086" y="26669"/>
                </a:lnTo>
                <a:lnTo>
                  <a:pt x="308610" y="19049"/>
                </a:lnTo>
                <a:lnTo>
                  <a:pt x="310896" y="13715"/>
                </a:lnTo>
                <a:lnTo>
                  <a:pt x="313944" y="9143"/>
                </a:lnTo>
                <a:lnTo>
                  <a:pt x="317754" y="6095"/>
                </a:lnTo>
                <a:lnTo>
                  <a:pt x="338217" y="6095"/>
                </a:lnTo>
                <a:lnTo>
                  <a:pt x="336804" y="3809"/>
                </a:lnTo>
                <a:lnTo>
                  <a:pt x="330708" y="0"/>
                </a:lnTo>
                <a:close/>
              </a:path>
              <a:path w="467360" h="74929">
                <a:moveTo>
                  <a:pt x="338217" y="6095"/>
                </a:moveTo>
                <a:lnTo>
                  <a:pt x="329184" y="6095"/>
                </a:lnTo>
                <a:lnTo>
                  <a:pt x="332994" y="9143"/>
                </a:lnTo>
                <a:lnTo>
                  <a:pt x="336042" y="13715"/>
                </a:lnTo>
                <a:lnTo>
                  <a:pt x="339090" y="19049"/>
                </a:lnTo>
                <a:lnTo>
                  <a:pt x="339852" y="26669"/>
                </a:lnTo>
                <a:lnTo>
                  <a:pt x="339852" y="48005"/>
                </a:lnTo>
                <a:lnTo>
                  <a:pt x="339090" y="55625"/>
                </a:lnTo>
                <a:lnTo>
                  <a:pt x="336042" y="60959"/>
                </a:lnTo>
                <a:lnTo>
                  <a:pt x="332994" y="65531"/>
                </a:lnTo>
                <a:lnTo>
                  <a:pt x="329184" y="68579"/>
                </a:lnTo>
                <a:lnTo>
                  <a:pt x="338497" y="68579"/>
                </a:lnTo>
                <a:lnTo>
                  <a:pt x="340614" y="64769"/>
                </a:lnTo>
                <a:lnTo>
                  <a:pt x="345390" y="54711"/>
                </a:lnTo>
                <a:lnTo>
                  <a:pt x="347401" y="40963"/>
                </a:lnTo>
                <a:lnTo>
                  <a:pt x="346364" y="24983"/>
                </a:lnTo>
                <a:lnTo>
                  <a:pt x="343101" y="13998"/>
                </a:lnTo>
                <a:lnTo>
                  <a:pt x="338217" y="6095"/>
                </a:lnTo>
                <a:close/>
              </a:path>
              <a:path w="467360" h="74929">
                <a:moveTo>
                  <a:pt x="400812" y="6095"/>
                </a:moveTo>
                <a:lnTo>
                  <a:pt x="389382" y="6095"/>
                </a:lnTo>
                <a:lnTo>
                  <a:pt x="393192" y="7619"/>
                </a:lnTo>
                <a:lnTo>
                  <a:pt x="395478" y="10667"/>
                </a:lnTo>
                <a:lnTo>
                  <a:pt x="398526" y="12953"/>
                </a:lnTo>
                <a:lnTo>
                  <a:pt x="399288" y="16763"/>
                </a:lnTo>
                <a:lnTo>
                  <a:pt x="399288" y="25907"/>
                </a:lnTo>
                <a:lnTo>
                  <a:pt x="397002" y="30479"/>
                </a:lnTo>
                <a:lnTo>
                  <a:pt x="395478" y="32765"/>
                </a:lnTo>
                <a:lnTo>
                  <a:pt x="393954" y="33527"/>
                </a:lnTo>
                <a:lnTo>
                  <a:pt x="392430" y="35051"/>
                </a:lnTo>
                <a:lnTo>
                  <a:pt x="390144" y="36575"/>
                </a:lnTo>
                <a:lnTo>
                  <a:pt x="389382" y="37337"/>
                </a:lnTo>
                <a:lnTo>
                  <a:pt x="387096" y="38099"/>
                </a:lnTo>
                <a:lnTo>
                  <a:pt x="384048" y="40385"/>
                </a:lnTo>
                <a:lnTo>
                  <a:pt x="377190" y="44195"/>
                </a:lnTo>
                <a:lnTo>
                  <a:pt x="371094" y="48005"/>
                </a:lnTo>
                <a:lnTo>
                  <a:pt x="366522" y="51815"/>
                </a:lnTo>
                <a:lnTo>
                  <a:pt x="364236" y="55625"/>
                </a:lnTo>
                <a:lnTo>
                  <a:pt x="361188" y="60197"/>
                </a:lnTo>
                <a:lnTo>
                  <a:pt x="359664" y="64769"/>
                </a:lnTo>
                <a:lnTo>
                  <a:pt x="359664" y="72389"/>
                </a:lnTo>
                <a:lnTo>
                  <a:pt x="406146" y="72389"/>
                </a:lnTo>
                <a:lnTo>
                  <a:pt x="406146" y="66293"/>
                </a:lnTo>
                <a:lnTo>
                  <a:pt x="366522" y="66293"/>
                </a:lnTo>
                <a:lnTo>
                  <a:pt x="366522" y="63245"/>
                </a:lnTo>
                <a:lnTo>
                  <a:pt x="368046" y="60197"/>
                </a:lnTo>
                <a:lnTo>
                  <a:pt x="372618" y="54101"/>
                </a:lnTo>
                <a:lnTo>
                  <a:pt x="376428" y="51053"/>
                </a:lnTo>
                <a:lnTo>
                  <a:pt x="381762" y="48767"/>
                </a:lnTo>
                <a:lnTo>
                  <a:pt x="387096" y="45719"/>
                </a:lnTo>
                <a:lnTo>
                  <a:pt x="390144" y="43433"/>
                </a:lnTo>
                <a:lnTo>
                  <a:pt x="394716" y="41147"/>
                </a:lnTo>
                <a:lnTo>
                  <a:pt x="397002" y="38861"/>
                </a:lnTo>
                <a:lnTo>
                  <a:pt x="399288" y="37337"/>
                </a:lnTo>
                <a:lnTo>
                  <a:pt x="400812" y="35813"/>
                </a:lnTo>
                <a:lnTo>
                  <a:pt x="403860" y="31241"/>
                </a:lnTo>
                <a:lnTo>
                  <a:pt x="404622" y="28955"/>
                </a:lnTo>
                <a:lnTo>
                  <a:pt x="406146" y="26669"/>
                </a:lnTo>
                <a:lnTo>
                  <a:pt x="406146" y="14477"/>
                </a:lnTo>
                <a:lnTo>
                  <a:pt x="404622" y="9905"/>
                </a:lnTo>
                <a:lnTo>
                  <a:pt x="400812" y="6095"/>
                </a:lnTo>
                <a:close/>
              </a:path>
              <a:path w="467360" h="74929">
                <a:moveTo>
                  <a:pt x="391668" y="0"/>
                </a:moveTo>
                <a:lnTo>
                  <a:pt x="377190" y="0"/>
                </a:lnTo>
                <a:lnTo>
                  <a:pt x="371856" y="2285"/>
                </a:lnTo>
                <a:lnTo>
                  <a:pt x="363474" y="10667"/>
                </a:lnTo>
                <a:lnTo>
                  <a:pt x="361188" y="16763"/>
                </a:lnTo>
                <a:lnTo>
                  <a:pt x="361188" y="24383"/>
                </a:lnTo>
                <a:lnTo>
                  <a:pt x="368046" y="24383"/>
                </a:lnTo>
                <a:lnTo>
                  <a:pt x="368046" y="18287"/>
                </a:lnTo>
                <a:lnTo>
                  <a:pt x="369570" y="13715"/>
                </a:lnTo>
                <a:lnTo>
                  <a:pt x="372618" y="10667"/>
                </a:lnTo>
                <a:lnTo>
                  <a:pt x="374904" y="7619"/>
                </a:lnTo>
                <a:lnTo>
                  <a:pt x="379476" y="6095"/>
                </a:lnTo>
                <a:lnTo>
                  <a:pt x="400812" y="6095"/>
                </a:lnTo>
                <a:lnTo>
                  <a:pt x="396240" y="2285"/>
                </a:lnTo>
                <a:lnTo>
                  <a:pt x="391668" y="0"/>
                </a:lnTo>
                <a:close/>
              </a:path>
              <a:path w="467360" h="74929">
                <a:moveTo>
                  <a:pt x="427481" y="54101"/>
                </a:moveTo>
                <a:lnTo>
                  <a:pt x="420623" y="54101"/>
                </a:lnTo>
                <a:lnTo>
                  <a:pt x="421386" y="60197"/>
                </a:lnTo>
                <a:lnTo>
                  <a:pt x="422909" y="65531"/>
                </a:lnTo>
                <a:lnTo>
                  <a:pt x="427481" y="68579"/>
                </a:lnTo>
                <a:lnTo>
                  <a:pt x="431292" y="72389"/>
                </a:lnTo>
                <a:lnTo>
                  <a:pt x="436626" y="74675"/>
                </a:lnTo>
                <a:lnTo>
                  <a:pt x="450342" y="74675"/>
                </a:lnTo>
                <a:lnTo>
                  <a:pt x="456438" y="72389"/>
                </a:lnTo>
                <a:lnTo>
                  <a:pt x="459613" y="68579"/>
                </a:lnTo>
                <a:lnTo>
                  <a:pt x="438912" y="68579"/>
                </a:lnTo>
                <a:lnTo>
                  <a:pt x="435102" y="67817"/>
                </a:lnTo>
                <a:lnTo>
                  <a:pt x="429006" y="61721"/>
                </a:lnTo>
                <a:lnTo>
                  <a:pt x="427481" y="58673"/>
                </a:lnTo>
                <a:lnTo>
                  <a:pt x="427481" y="54101"/>
                </a:lnTo>
                <a:close/>
              </a:path>
              <a:path w="467360" h="74929">
                <a:moveTo>
                  <a:pt x="460095" y="32003"/>
                </a:moveTo>
                <a:lnTo>
                  <a:pt x="448818" y="32003"/>
                </a:lnTo>
                <a:lnTo>
                  <a:pt x="452628" y="33527"/>
                </a:lnTo>
                <a:lnTo>
                  <a:pt x="455676" y="37337"/>
                </a:lnTo>
                <a:lnTo>
                  <a:pt x="458723" y="40385"/>
                </a:lnTo>
                <a:lnTo>
                  <a:pt x="460248" y="44957"/>
                </a:lnTo>
                <a:lnTo>
                  <a:pt x="460248" y="56387"/>
                </a:lnTo>
                <a:lnTo>
                  <a:pt x="458723" y="60959"/>
                </a:lnTo>
                <a:lnTo>
                  <a:pt x="452628" y="67055"/>
                </a:lnTo>
                <a:lnTo>
                  <a:pt x="448818" y="68579"/>
                </a:lnTo>
                <a:lnTo>
                  <a:pt x="459613" y="68579"/>
                </a:lnTo>
                <a:lnTo>
                  <a:pt x="460248" y="67817"/>
                </a:lnTo>
                <a:lnTo>
                  <a:pt x="464820" y="64007"/>
                </a:lnTo>
                <a:lnTo>
                  <a:pt x="467106" y="57911"/>
                </a:lnTo>
                <a:lnTo>
                  <a:pt x="467106" y="43433"/>
                </a:lnTo>
                <a:lnTo>
                  <a:pt x="464820" y="37337"/>
                </a:lnTo>
                <a:lnTo>
                  <a:pt x="461009" y="32765"/>
                </a:lnTo>
                <a:lnTo>
                  <a:pt x="460095" y="32003"/>
                </a:lnTo>
                <a:close/>
              </a:path>
              <a:path w="467360" h="74929">
                <a:moveTo>
                  <a:pt x="463295" y="2285"/>
                </a:moveTo>
                <a:lnTo>
                  <a:pt x="428244" y="2285"/>
                </a:lnTo>
                <a:lnTo>
                  <a:pt x="422909" y="39623"/>
                </a:lnTo>
                <a:lnTo>
                  <a:pt x="428244" y="39623"/>
                </a:lnTo>
                <a:lnTo>
                  <a:pt x="429768" y="37337"/>
                </a:lnTo>
                <a:lnTo>
                  <a:pt x="432054" y="35051"/>
                </a:lnTo>
                <a:lnTo>
                  <a:pt x="434340" y="34289"/>
                </a:lnTo>
                <a:lnTo>
                  <a:pt x="437388" y="32765"/>
                </a:lnTo>
                <a:lnTo>
                  <a:pt x="439673" y="32003"/>
                </a:lnTo>
                <a:lnTo>
                  <a:pt x="460095" y="32003"/>
                </a:lnTo>
                <a:lnTo>
                  <a:pt x="459181" y="31241"/>
                </a:lnTo>
                <a:lnTo>
                  <a:pt x="429768" y="31241"/>
                </a:lnTo>
                <a:lnTo>
                  <a:pt x="433578" y="8381"/>
                </a:lnTo>
                <a:lnTo>
                  <a:pt x="463295" y="8381"/>
                </a:lnTo>
                <a:lnTo>
                  <a:pt x="463295" y="2285"/>
                </a:lnTo>
                <a:close/>
              </a:path>
              <a:path w="467360" h="74929">
                <a:moveTo>
                  <a:pt x="451104" y="26669"/>
                </a:moveTo>
                <a:lnTo>
                  <a:pt x="441198" y="26669"/>
                </a:lnTo>
                <a:lnTo>
                  <a:pt x="438150" y="27431"/>
                </a:lnTo>
                <a:lnTo>
                  <a:pt x="431292" y="29717"/>
                </a:lnTo>
                <a:lnTo>
                  <a:pt x="429768" y="31241"/>
                </a:lnTo>
                <a:lnTo>
                  <a:pt x="459181" y="31241"/>
                </a:lnTo>
                <a:lnTo>
                  <a:pt x="456438" y="28955"/>
                </a:lnTo>
                <a:lnTo>
                  <a:pt x="451104" y="2666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" name="bk object 51"/>
          <p:cNvSpPr/>
          <p:nvPr/>
        </p:nvSpPr>
        <p:spPr>
          <a:xfrm>
            <a:off x="4370070" y="4736591"/>
            <a:ext cx="227329" cy="74930"/>
          </a:xfrm>
          <a:custGeom>
            <a:avLst/>
            <a:gdLst/>
            <a:ahLst/>
            <a:cxnLst/>
            <a:rect l="l" t="t" r="r" b="b"/>
            <a:pathLst>
              <a:path w="227329" h="74929">
                <a:moveTo>
                  <a:pt x="41148" y="6095"/>
                </a:moveTo>
                <a:lnTo>
                  <a:pt x="29718" y="6095"/>
                </a:lnTo>
                <a:lnTo>
                  <a:pt x="33528" y="7619"/>
                </a:lnTo>
                <a:lnTo>
                  <a:pt x="35814" y="10667"/>
                </a:lnTo>
                <a:lnTo>
                  <a:pt x="38862" y="12953"/>
                </a:lnTo>
                <a:lnTo>
                  <a:pt x="40386" y="16763"/>
                </a:lnTo>
                <a:lnTo>
                  <a:pt x="40386" y="23621"/>
                </a:lnTo>
                <a:lnTo>
                  <a:pt x="39624" y="25907"/>
                </a:lnTo>
                <a:lnTo>
                  <a:pt x="37338" y="30479"/>
                </a:lnTo>
                <a:lnTo>
                  <a:pt x="35814" y="32765"/>
                </a:lnTo>
                <a:lnTo>
                  <a:pt x="34290" y="33527"/>
                </a:lnTo>
                <a:lnTo>
                  <a:pt x="31242" y="36575"/>
                </a:lnTo>
                <a:lnTo>
                  <a:pt x="29718" y="37337"/>
                </a:lnTo>
                <a:lnTo>
                  <a:pt x="27432" y="38099"/>
                </a:lnTo>
                <a:lnTo>
                  <a:pt x="24384" y="40385"/>
                </a:lnTo>
                <a:lnTo>
                  <a:pt x="17526" y="44195"/>
                </a:lnTo>
                <a:lnTo>
                  <a:pt x="11430" y="48005"/>
                </a:lnTo>
                <a:lnTo>
                  <a:pt x="6858" y="51815"/>
                </a:lnTo>
                <a:lnTo>
                  <a:pt x="4572" y="55625"/>
                </a:lnTo>
                <a:lnTo>
                  <a:pt x="1524" y="60197"/>
                </a:lnTo>
                <a:lnTo>
                  <a:pt x="0" y="64769"/>
                </a:lnTo>
                <a:lnTo>
                  <a:pt x="0" y="72389"/>
                </a:lnTo>
                <a:lnTo>
                  <a:pt x="46482" y="72389"/>
                </a:lnTo>
                <a:lnTo>
                  <a:pt x="46482" y="66293"/>
                </a:lnTo>
                <a:lnTo>
                  <a:pt x="6858" y="66293"/>
                </a:lnTo>
                <a:lnTo>
                  <a:pt x="6858" y="63245"/>
                </a:lnTo>
                <a:lnTo>
                  <a:pt x="22098" y="48767"/>
                </a:lnTo>
                <a:lnTo>
                  <a:pt x="27432" y="45719"/>
                </a:lnTo>
                <a:lnTo>
                  <a:pt x="31242" y="43433"/>
                </a:lnTo>
                <a:lnTo>
                  <a:pt x="33528" y="41909"/>
                </a:lnTo>
                <a:lnTo>
                  <a:pt x="35052" y="41147"/>
                </a:lnTo>
                <a:lnTo>
                  <a:pt x="37338" y="38861"/>
                </a:lnTo>
                <a:lnTo>
                  <a:pt x="39624" y="37337"/>
                </a:lnTo>
                <a:lnTo>
                  <a:pt x="43434" y="33527"/>
                </a:lnTo>
                <a:lnTo>
                  <a:pt x="44196" y="31241"/>
                </a:lnTo>
                <a:lnTo>
                  <a:pt x="45720" y="28955"/>
                </a:lnTo>
                <a:lnTo>
                  <a:pt x="46482" y="26669"/>
                </a:lnTo>
                <a:lnTo>
                  <a:pt x="46482" y="14477"/>
                </a:lnTo>
                <a:lnTo>
                  <a:pt x="44958" y="9905"/>
                </a:lnTo>
                <a:lnTo>
                  <a:pt x="41148" y="6095"/>
                </a:lnTo>
                <a:close/>
              </a:path>
              <a:path w="227329" h="74929">
                <a:moveTo>
                  <a:pt x="32004" y="0"/>
                </a:moveTo>
                <a:lnTo>
                  <a:pt x="17526" y="0"/>
                </a:lnTo>
                <a:lnTo>
                  <a:pt x="12192" y="2285"/>
                </a:lnTo>
                <a:lnTo>
                  <a:pt x="8382" y="6857"/>
                </a:lnTo>
                <a:lnTo>
                  <a:pt x="3810" y="10667"/>
                </a:lnTo>
                <a:lnTo>
                  <a:pt x="2286" y="16763"/>
                </a:lnTo>
                <a:lnTo>
                  <a:pt x="1524" y="24383"/>
                </a:lnTo>
                <a:lnTo>
                  <a:pt x="8382" y="24383"/>
                </a:lnTo>
                <a:lnTo>
                  <a:pt x="8382" y="18287"/>
                </a:lnTo>
                <a:lnTo>
                  <a:pt x="9906" y="13715"/>
                </a:lnTo>
                <a:lnTo>
                  <a:pt x="12954" y="10667"/>
                </a:lnTo>
                <a:lnTo>
                  <a:pt x="15240" y="7619"/>
                </a:lnTo>
                <a:lnTo>
                  <a:pt x="19812" y="6095"/>
                </a:lnTo>
                <a:lnTo>
                  <a:pt x="41148" y="6095"/>
                </a:lnTo>
                <a:lnTo>
                  <a:pt x="37338" y="2285"/>
                </a:lnTo>
                <a:lnTo>
                  <a:pt x="32004" y="0"/>
                </a:lnTo>
                <a:close/>
              </a:path>
              <a:path w="227329" h="74929">
                <a:moveTo>
                  <a:pt x="91440" y="0"/>
                </a:moveTo>
                <a:lnTo>
                  <a:pt x="76200" y="0"/>
                </a:lnTo>
                <a:lnTo>
                  <a:pt x="70104" y="3809"/>
                </a:lnTo>
                <a:lnTo>
                  <a:pt x="66294" y="9905"/>
                </a:lnTo>
                <a:lnTo>
                  <a:pt x="62132" y="20038"/>
                </a:lnTo>
                <a:lnTo>
                  <a:pt x="60260" y="33906"/>
                </a:lnTo>
                <a:lnTo>
                  <a:pt x="60198" y="37337"/>
                </a:lnTo>
                <a:lnTo>
                  <a:pt x="61528" y="52000"/>
                </a:lnTo>
                <a:lnTo>
                  <a:pt x="65238" y="62927"/>
                </a:lnTo>
                <a:lnTo>
                  <a:pt x="70104" y="71627"/>
                </a:lnTo>
                <a:lnTo>
                  <a:pt x="76200" y="74675"/>
                </a:lnTo>
                <a:lnTo>
                  <a:pt x="91440" y="74675"/>
                </a:lnTo>
                <a:lnTo>
                  <a:pt x="97536" y="71627"/>
                </a:lnTo>
                <a:lnTo>
                  <a:pt x="99229" y="68579"/>
                </a:lnTo>
                <a:lnTo>
                  <a:pt x="78486" y="68579"/>
                </a:lnTo>
                <a:lnTo>
                  <a:pt x="73914" y="65531"/>
                </a:lnTo>
                <a:lnTo>
                  <a:pt x="71628" y="60959"/>
                </a:lnTo>
                <a:lnTo>
                  <a:pt x="68580" y="55625"/>
                </a:lnTo>
                <a:lnTo>
                  <a:pt x="67056" y="48005"/>
                </a:lnTo>
                <a:lnTo>
                  <a:pt x="67056" y="26669"/>
                </a:lnTo>
                <a:lnTo>
                  <a:pt x="68580" y="19049"/>
                </a:lnTo>
                <a:lnTo>
                  <a:pt x="71628" y="13715"/>
                </a:lnTo>
                <a:lnTo>
                  <a:pt x="73914" y="9143"/>
                </a:lnTo>
                <a:lnTo>
                  <a:pt x="78486" y="6095"/>
                </a:lnTo>
                <a:lnTo>
                  <a:pt x="98872" y="6095"/>
                </a:lnTo>
                <a:lnTo>
                  <a:pt x="97536" y="3809"/>
                </a:lnTo>
                <a:lnTo>
                  <a:pt x="91440" y="0"/>
                </a:lnTo>
                <a:close/>
              </a:path>
              <a:path w="227329" h="74929">
                <a:moveTo>
                  <a:pt x="98872" y="6095"/>
                </a:moveTo>
                <a:lnTo>
                  <a:pt x="89154" y="6095"/>
                </a:lnTo>
                <a:lnTo>
                  <a:pt x="93726" y="9143"/>
                </a:lnTo>
                <a:lnTo>
                  <a:pt x="96059" y="13799"/>
                </a:lnTo>
                <a:lnTo>
                  <a:pt x="99060" y="19049"/>
                </a:lnTo>
                <a:lnTo>
                  <a:pt x="100584" y="26669"/>
                </a:lnTo>
                <a:lnTo>
                  <a:pt x="100584" y="48005"/>
                </a:lnTo>
                <a:lnTo>
                  <a:pt x="99060" y="55625"/>
                </a:lnTo>
                <a:lnTo>
                  <a:pt x="96012" y="60959"/>
                </a:lnTo>
                <a:lnTo>
                  <a:pt x="93726" y="65531"/>
                </a:lnTo>
                <a:lnTo>
                  <a:pt x="89154" y="68579"/>
                </a:lnTo>
                <a:lnTo>
                  <a:pt x="99229" y="68579"/>
                </a:lnTo>
                <a:lnTo>
                  <a:pt x="101346" y="64769"/>
                </a:lnTo>
                <a:lnTo>
                  <a:pt x="105507" y="54637"/>
                </a:lnTo>
                <a:lnTo>
                  <a:pt x="107379" y="40769"/>
                </a:lnTo>
                <a:lnTo>
                  <a:pt x="106362" y="24795"/>
                </a:lnTo>
                <a:lnTo>
                  <a:pt x="103375" y="13799"/>
                </a:lnTo>
                <a:lnTo>
                  <a:pt x="98872" y="6095"/>
                </a:lnTo>
                <a:close/>
              </a:path>
              <a:path w="227329" h="74929">
                <a:moveTo>
                  <a:pt x="147828" y="15239"/>
                </a:moveTo>
                <a:lnTo>
                  <a:pt x="141732" y="15239"/>
                </a:lnTo>
                <a:lnTo>
                  <a:pt x="141732" y="72389"/>
                </a:lnTo>
                <a:lnTo>
                  <a:pt x="147828" y="72389"/>
                </a:lnTo>
                <a:lnTo>
                  <a:pt x="147828" y="15239"/>
                </a:lnTo>
                <a:close/>
              </a:path>
              <a:path w="227329" h="74929">
                <a:moveTo>
                  <a:pt x="147828" y="761"/>
                </a:moveTo>
                <a:lnTo>
                  <a:pt x="142494" y="761"/>
                </a:lnTo>
                <a:lnTo>
                  <a:pt x="141732" y="5333"/>
                </a:lnTo>
                <a:lnTo>
                  <a:pt x="140208" y="9143"/>
                </a:lnTo>
                <a:lnTo>
                  <a:pt x="134112" y="13715"/>
                </a:lnTo>
                <a:lnTo>
                  <a:pt x="129539" y="14477"/>
                </a:lnTo>
                <a:lnTo>
                  <a:pt x="123444" y="14477"/>
                </a:lnTo>
                <a:lnTo>
                  <a:pt x="123444" y="19049"/>
                </a:lnTo>
                <a:lnTo>
                  <a:pt x="131826" y="19049"/>
                </a:lnTo>
                <a:lnTo>
                  <a:pt x="134874" y="18287"/>
                </a:lnTo>
                <a:lnTo>
                  <a:pt x="139446" y="16763"/>
                </a:lnTo>
                <a:lnTo>
                  <a:pt x="141732" y="15239"/>
                </a:lnTo>
                <a:lnTo>
                  <a:pt x="147828" y="15239"/>
                </a:lnTo>
                <a:lnTo>
                  <a:pt x="147828" y="761"/>
                </a:lnTo>
                <a:close/>
              </a:path>
              <a:path w="227329" h="74929">
                <a:moveTo>
                  <a:pt x="187452" y="54101"/>
                </a:moveTo>
                <a:lnTo>
                  <a:pt x="181356" y="54101"/>
                </a:lnTo>
                <a:lnTo>
                  <a:pt x="181356" y="60197"/>
                </a:lnTo>
                <a:lnTo>
                  <a:pt x="183642" y="65531"/>
                </a:lnTo>
                <a:lnTo>
                  <a:pt x="187452" y="68579"/>
                </a:lnTo>
                <a:lnTo>
                  <a:pt x="192024" y="72389"/>
                </a:lnTo>
                <a:lnTo>
                  <a:pt x="197358" y="74675"/>
                </a:lnTo>
                <a:lnTo>
                  <a:pt x="211074" y="74675"/>
                </a:lnTo>
                <a:lnTo>
                  <a:pt x="216408" y="72389"/>
                </a:lnTo>
                <a:lnTo>
                  <a:pt x="220218" y="68579"/>
                </a:lnTo>
                <a:lnTo>
                  <a:pt x="199644" y="68579"/>
                </a:lnTo>
                <a:lnTo>
                  <a:pt x="195072" y="67817"/>
                </a:lnTo>
                <a:lnTo>
                  <a:pt x="192786" y="64769"/>
                </a:lnTo>
                <a:lnTo>
                  <a:pt x="189738" y="61721"/>
                </a:lnTo>
                <a:lnTo>
                  <a:pt x="188214" y="58673"/>
                </a:lnTo>
                <a:lnTo>
                  <a:pt x="187452" y="54101"/>
                </a:lnTo>
                <a:close/>
              </a:path>
              <a:path w="227329" h="74929">
                <a:moveTo>
                  <a:pt x="220218" y="32003"/>
                </a:moveTo>
                <a:lnTo>
                  <a:pt x="208788" y="32003"/>
                </a:lnTo>
                <a:lnTo>
                  <a:pt x="212597" y="33527"/>
                </a:lnTo>
                <a:lnTo>
                  <a:pt x="215646" y="37337"/>
                </a:lnTo>
                <a:lnTo>
                  <a:pt x="218694" y="40385"/>
                </a:lnTo>
                <a:lnTo>
                  <a:pt x="220218" y="44957"/>
                </a:lnTo>
                <a:lnTo>
                  <a:pt x="220218" y="56387"/>
                </a:lnTo>
                <a:lnTo>
                  <a:pt x="218694" y="60959"/>
                </a:lnTo>
                <a:lnTo>
                  <a:pt x="215646" y="64007"/>
                </a:lnTo>
                <a:lnTo>
                  <a:pt x="213360" y="67055"/>
                </a:lnTo>
                <a:lnTo>
                  <a:pt x="209550" y="68579"/>
                </a:lnTo>
                <a:lnTo>
                  <a:pt x="220218" y="68579"/>
                </a:lnTo>
                <a:lnTo>
                  <a:pt x="220979" y="67817"/>
                </a:lnTo>
                <a:lnTo>
                  <a:pt x="225552" y="64007"/>
                </a:lnTo>
                <a:lnTo>
                  <a:pt x="227076" y="57911"/>
                </a:lnTo>
                <a:lnTo>
                  <a:pt x="227076" y="43433"/>
                </a:lnTo>
                <a:lnTo>
                  <a:pt x="225552" y="37337"/>
                </a:lnTo>
                <a:lnTo>
                  <a:pt x="220218" y="32003"/>
                </a:lnTo>
                <a:close/>
              </a:path>
              <a:path w="227329" h="74929">
                <a:moveTo>
                  <a:pt x="224028" y="2285"/>
                </a:moveTo>
                <a:lnTo>
                  <a:pt x="188976" y="2285"/>
                </a:lnTo>
                <a:lnTo>
                  <a:pt x="183642" y="39623"/>
                </a:lnTo>
                <a:lnTo>
                  <a:pt x="188976" y="39623"/>
                </a:lnTo>
                <a:lnTo>
                  <a:pt x="190500" y="37337"/>
                </a:lnTo>
                <a:lnTo>
                  <a:pt x="192786" y="35051"/>
                </a:lnTo>
                <a:lnTo>
                  <a:pt x="195072" y="34289"/>
                </a:lnTo>
                <a:lnTo>
                  <a:pt x="197358" y="32765"/>
                </a:lnTo>
                <a:lnTo>
                  <a:pt x="200406" y="32003"/>
                </a:lnTo>
                <a:lnTo>
                  <a:pt x="220218" y="32003"/>
                </a:lnTo>
                <a:lnTo>
                  <a:pt x="219456" y="31241"/>
                </a:lnTo>
                <a:lnTo>
                  <a:pt x="190500" y="31241"/>
                </a:lnTo>
                <a:lnTo>
                  <a:pt x="193548" y="8381"/>
                </a:lnTo>
                <a:lnTo>
                  <a:pt x="224028" y="8381"/>
                </a:lnTo>
                <a:lnTo>
                  <a:pt x="224028" y="2285"/>
                </a:lnTo>
                <a:close/>
              </a:path>
              <a:path w="227329" h="74929">
                <a:moveTo>
                  <a:pt x="211836" y="26669"/>
                </a:moveTo>
                <a:lnTo>
                  <a:pt x="201930" y="26669"/>
                </a:lnTo>
                <a:lnTo>
                  <a:pt x="198882" y="27431"/>
                </a:lnTo>
                <a:lnTo>
                  <a:pt x="196596" y="28193"/>
                </a:lnTo>
                <a:lnTo>
                  <a:pt x="193548" y="28955"/>
                </a:lnTo>
                <a:lnTo>
                  <a:pt x="192024" y="29717"/>
                </a:lnTo>
                <a:lnTo>
                  <a:pt x="190500" y="31241"/>
                </a:lnTo>
                <a:lnTo>
                  <a:pt x="219456" y="31241"/>
                </a:lnTo>
                <a:lnTo>
                  <a:pt x="217170" y="28955"/>
                </a:lnTo>
                <a:lnTo>
                  <a:pt x="211836" y="2666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" name="bk object 52"/>
          <p:cNvSpPr/>
          <p:nvPr/>
        </p:nvSpPr>
        <p:spPr>
          <a:xfrm>
            <a:off x="4608576" y="4774310"/>
            <a:ext cx="51435" cy="0"/>
          </a:xfrm>
          <a:custGeom>
            <a:avLst/>
            <a:gdLst/>
            <a:ahLst/>
            <a:cxnLst/>
            <a:rect l="l" t="t" r="r" b="b"/>
            <a:pathLst>
              <a:path w="51435" h="0">
                <a:moveTo>
                  <a:pt x="0" y="0"/>
                </a:moveTo>
                <a:lnTo>
                  <a:pt x="51053" y="0"/>
                </a:lnTo>
              </a:path>
            </a:pathLst>
          </a:custGeom>
          <a:ln w="660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" name="bk object 53"/>
          <p:cNvSpPr/>
          <p:nvPr/>
        </p:nvSpPr>
        <p:spPr>
          <a:xfrm>
            <a:off x="4671059" y="4736591"/>
            <a:ext cx="106680" cy="74930"/>
          </a:xfrm>
          <a:custGeom>
            <a:avLst/>
            <a:gdLst/>
            <a:ahLst/>
            <a:cxnLst/>
            <a:rect l="l" t="t" r="r" b="b"/>
            <a:pathLst>
              <a:path w="106679" h="74929">
                <a:moveTo>
                  <a:pt x="31242" y="0"/>
                </a:moveTo>
                <a:lnTo>
                  <a:pt x="16002" y="0"/>
                </a:lnTo>
                <a:lnTo>
                  <a:pt x="9906" y="3809"/>
                </a:lnTo>
                <a:lnTo>
                  <a:pt x="6096" y="9905"/>
                </a:lnTo>
                <a:lnTo>
                  <a:pt x="1934" y="20038"/>
                </a:lnTo>
                <a:lnTo>
                  <a:pt x="62" y="33906"/>
                </a:lnTo>
                <a:lnTo>
                  <a:pt x="0" y="37337"/>
                </a:lnTo>
                <a:lnTo>
                  <a:pt x="1330" y="52000"/>
                </a:lnTo>
                <a:lnTo>
                  <a:pt x="5040" y="62927"/>
                </a:lnTo>
                <a:lnTo>
                  <a:pt x="9906" y="71627"/>
                </a:lnTo>
                <a:lnTo>
                  <a:pt x="16002" y="74675"/>
                </a:lnTo>
                <a:lnTo>
                  <a:pt x="31242" y="74675"/>
                </a:lnTo>
                <a:lnTo>
                  <a:pt x="36576" y="71627"/>
                </a:lnTo>
                <a:lnTo>
                  <a:pt x="38608" y="68579"/>
                </a:lnTo>
                <a:lnTo>
                  <a:pt x="17526" y="68579"/>
                </a:lnTo>
                <a:lnTo>
                  <a:pt x="13716" y="65531"/>
                </a:lnTo>
                <a:lnTo>
                  <a:pt x="10668" y="60959"/>
                </a:lnTo>
                <a:lnTo>
                  <a:pt x="8382" y="55625"/>
                </a:lnTo>
                <a:lnTo>
                  <a:pt x="6858" y="48005"/>
                </a:lnTo>
                <a:lnTo>
                  <a:pt x="6858" y="26669"/>
                </a:lnTo>
                <a:lnTo>
                  <a:pt x="8382" y="19049"/>
                </a:lnTo>
                <a:lnTo>
                  <a:pt x="10668" y="13715"/>
                </a:lnTo>
                <a:lnTo>
                  <a:pt x="13716" y="9143"/>
                </a:lnTo>
                <a:lnTo>
                  <a:pt x="17526" y="6095"/>
                </a:lnTo>
                <a:lnTo>
                  <a:pt x="38086" y="6095"/>
                </a:lnTo>
                <a:lnTo>
                  <a:pt x="36576" y="3809"/>
                </a:lnTo>
                <a:lnTo>
                  <a:pt x="31242" y="0"/>
                </a:lnTo>
                <a:close/>
              </a:path>
              <a:path w="106679" h="74929">
                <a:moveTo>
                  <a:pt x="38086" y="6095"/>
                </a:moveTo>
                <a:lnTo>
                  <a:pt x="28956" y="6095"/>
                </a:lnTo>
                <a:lnTo>
                  <a:pt x="33528" y="9143"/>
                </a:lnTo>
                <a:lnTo>
                  <a:pt x="35861" y="13799"/>
                </a:lnTo>
                <a:lnTo>
                  <a:pt x="38862" y="19049"/>
                </a:lnTo>
                <a:lnTo>
                  <a:pt x="40386" y="26669"/>
                </a:lnTo>
                <a:lnTo>
                  <a:pt x="40386" y="48005"/>
                </a:lnTo>
                <a:lnTo>
                  <a:pt x="38862" y="55625"/>
                </a:lnTo>
                <a:lnTo>
                  <a:pt x="35814" y="60959"/>
                </a:lnTo>
                <a:lnTo>
                  <a:pt x="33528" y="65531"/>
                </a:lnTo>
                <a:lnTo>
                  <a:pt x="28956" y="68579"/>
                </a:lnTo>
                <a:lnTo>
                  <a:pt x="38608" y="68579"/>
                </a:lnTo>
                <a:lnTo>
                  <a:pt x="41148" y="64769"/>
                </a:lnTo>
                <a:lnTo>
                  <a:pt x="45309" y="54637"/>
                </a:lnTo>
                <a:lnTo>
                  <a:pt x="47181" y="40769"/>
                </a:lnTo>
                <a:lnTo>
                  <a:pt x="46164" y="24795"/>
                </a:lnTo>
                <a:lnTo>
                  <a:pt x="43177" y="13799"/>
                </a:lnTo>
                <a:lnTo>
                  <a:pt x="38086" y="6095"/>
                </a:lnTo>
                <a:close/>
              </a:path>
              <a:path w="106679" h="74929">
                <a:moveTo>
                  <a:pt x="100584" y="6095"/>
                </a:moveTo>
                <a:lnTo>
                  <a:pt x="89154" y="6095"/>
                </a:lnTo>
                <a:lnTo>
                  <a:pt x="92964" y="7619"/>
                </a:lnTo>
                <a:lnTo>
                  <a:pt x="95250" y="10667"/>
                </a:lnTo>
                <a:lnTo>
                  <a:pt x="98298" y="12953"/>
                </a:lnTo>
                <a:lnTo>
                  <a:pt x="99822" y="16763"/>
                </a:lnTo>
                <a:lnTo>
                  <a:pt x="99822" y="23621"/>
                </a:lnTo>
                <a:lnTo>
                  <a:pt x="92202" y="35051"/>
                </a:lnTo>
                <a:lnTo>
                  <a:pt x="90678" y="36575"/>
                </a:lnTo>
                <a:lnTo>
                  <a:pt x="87630" y="38099"/>
                </a:lnTo>
                <a:lnTo>
                  <a:pt x="84582" y="40385"/>
                </a:lnTo>
                <a:lnTo>
                  <a:pt x="76962" y="44195"/>
                </a:lnTo>
                <a:lnTo>
                  <a:pt x="70866" y="48005"/>
                </a:lnTo>
                <a:lnTo>
                  <a:pt x="66294" y="51815"/>
                </a:lnTo>
                <a:lnTo>
                  <a:pt x="64008" y="55625"/>
                </a:lnTo>
                <a:lnTo>
                  <a:pt x="60960" y="60197"/>
                </a:lnTo>
                <a:lnTo>
                  <a:pt x="59436" y="64769"/>
                </a:lnTo>
                <a:lnTo>
                  <a:pt x="59436" y="72389"/>
                </a:lnTo>
                <a:lnTo>
                  <a:pt x="105918" y="72389"/>
                </a:lnTo>
                <a:lnTo>
                  <a:pt x="105918" y="66293"/>
                </a:lnTo>
                <a:lnTo>
                  <a:pt x="66294" y="66293"/>
                </a:lnTo>
                <a:lnTo>
                  <a:pt x="66294" y="63245"/>
                </a:lnTo>
                <a:lnTo>
                  <a:pt x="67818" y="60197"/>
                </a:lnTo>
                <a:lnTo>
                  <a:pt x="70866" y="57149"/>
                </a:lnTo>
                <a:lnTo>
                  <a:pt x="73152" y="54101"/>
                </a:lnTo>
                <a:lnTo>
                  <a:pt x="76962" y="51053"/>
                </a:lnTo>
                <a:lnTo>
                  <a:pt x="81534" y="48767"/>
                </a:lnTo>
                <a:lnTo>
                  <a:pt x="86868" y="45719"/>
                </a:lnTo>
                <a:lnTo>
                  <a:pt x="90678" y="43433"/>
                </a:lnTo>
                <a:lnTo>
                  <a:pt x="92964" y="41909"/>
                </a:lnTo>
                <a:lnTo>
                  <a:pt x="94488" y="41147"/>
                </a:lnTo>
                <a:lnTo>
                  <a:pt x="97536" y="38861"/>
                </a:lnTo>
                <a:lnTo>
                  <a:pt x="102870" y="33527"/>
                </a:lnTo>
                <a:lnTo>
                  <a:pt x="104394" y="31241"/>
                </a:lnTo>
                <a:lnTo>
                  <a:pt x="106680" y="24383"/>
                </a:lnTo>
                <a:lnTo>
                  <a:pt x="106680" y="14477"/>
                </a:lnTo>
                <a:lnTo>
                  <a:pt x="104394" y="9905"/>
                </a:lnTo>
                <a:lnTo>
                  <a:pt x="100584" y="6095"/>
                </a:lnTo>
                <a:close/>
              </a:path>
              <a:path w="106679" h="74929">
                <a:moveTo>
                  <a:pt x="91440" y="0"/>
                </a:moveTo>
                <a:lnTo>
                  <a:pt x="77724" y="0"/>
                </a:lnTo>
                <a:lnTo>
                  <a:pt x="71628" y="2285"/>
                </a:lnTo>
                <a:lnTo>
                  <a:pt x="67818" y="6857"/>
                </a:lnTo>
                <a:lnTo>
                  <a:pt x="63246" y="10667"/>
                </a:lnTo>
                <a:lnTo>
                  <a:pt x="61722" y="16763"/>
                </a:lnTo>
                <a:lnTo>
                  <a:pt x="60960" y="24383"/>
                </a:lnTo>
                <a:lnTo>
                  <a:pt x="67818" y="24383"/>
                </a:lnTo>
                <a:lnTo>
                  <a:pt x="67818" y="18287"/>
                </a:lnTo>
                <a:lnTo>
                  <a:pt x="69342" y="13715"/>
                </a:lnTo>
                <a:lnTo>
                  <a:pt x="75438" y="7619"/>
                </a:lnTo>
                <a:lnTo>
                  <a:pt x="79248" y="6095"/>
                </a:lnTo>
                <a:lnTo>
                  <a:pt x="100584" y="6095"/>
                </a:lnTo>
                <a:lnTo>
                  <a:pt x="96774" y="2285"/>
                </a:lnTo>
                <a:lnTo>
                  <a:pt x="9144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" name="bk object 54"/>
          <p:cNvSpPr/>
          <p:nvPr/>
        </p:nvSpPr>
        <p:spPr>
          <a:xfrm>
            <a:off x="4789170" y="4774310"/>
            <a:ext cx="51435" cy="0"/>
          </a:xfrm>
          <a:custGeom>
            <a:avLst/>
            <a:gdLst/>
            <a:ahLst/>
            <a:cxnLst/>
            <a:rect l="l" t="t" r="r" b="b"/>
            <a:pathLst>
              <a:path w="51435" h="0">
                <a:moveTo>
                  <a:pt x="0" y="0"/>
                </a:moveTo>
                <a:lnTo>
                  <a:pt x="51053" y="0"/>
                </a:lnTo>
              </a:path>
            </a:pathLst>
          </a:custGeom>
          <a:ln w="660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" name="bk object 55"/>
          <p:cNvSpPr/>
          <p:nvPr/>
        </p:nvSpPr>
        <p:spPr>
          <a:xfrm>
            <a:off x="4854702" y="4736591"/>
            <a:ext cx="216535" cy="72390"/>
          </a:xfrm>
          <a:custGeom>
            <a:avLst/>
            <a:gdLst/>
            <a:ahLst/>
            <a:cxnLst/>
            <a:rect l="l" t="t" r="r" b="b"/>
            <a:pathLst>
              <a:path w="216535" h="72389">
                <a:moveTo>
                  <a:pt x="24383" y="15239"/>
                </a:moveTo>
                <a:lnTo>
                  <a:pt x="18287" y="15239"/>
                </a:lnTo>
                <a:lnTo>
                  <a:pt x="18287" y="72389"/>
                </a:lnTo>
                <a:lnTo>
                  <a:pt x="24383" y="72389"/>
                </a:lnTo>
                <a:lnTo>
                  <a:pt x="24383" y="15239"/>
                </a:lnTo>
                <a:close/>
              </a:path>
              <a:path w="216535" h="72389">
                <a:moveTo>
                  <a:pt x="24383" y="761"/>
                </a:moveTo>
                <a:lnTo>
                  <a:pt x="19049" y="761"/>
                </a:lnTo>
                <a:lnTo>
                  <a:pt x="18287" y="5333"/>
                </a:lnTo>
                <a:lnTo>
                  <a:pt x="16763" y="9143"/>
                </a:lnTo>
                <a:lnTo>
                  <a:pt x="10667" y="13715"/>
                </a:lnTo>
                <a:lnTo>
                  <a:pt x="6857" y="14477"/>
                </a:lnTo>
                <a:lnTo>
                  <a:pt x="0" y="14477"/>
                </a:lnTo>
                <a:lnTo>
                  <a:pt x="0" y="19049"/>
                </a:lnTo>
                <a:lnTo>
                  <a:pt x="8381" y="19049"/>
                </a:lnTo>
                <a:lnTo>
                  <a:pt x="14477" y="17525"/>
                </a:lnTo>
                <a:lnTo>
                  <a:pt x="16001" y="16763"/>
                </a:lnTo>
                <a:lnTo>
                  <a:pt x="18287" y="15239"/>
                </a:lnTo>
                <a:lnTo>
                  <a:pt x="24383" y="15239"/>
                </a:lnTo>
                <a:lnTo>
                  <a:pt x="24383" y="761"/>
                </a:lnTo>
                <a:close/>
              </a:path>
              <a:path w="216535" h="72389">
                <a:moveTo>
                  <a:pt x="97535" y="6095"/>
                </a:moveTo>
                <a:lnTo>
                  <a:pt x="86105" y="6095"/>
                </a:lnTo>
                <a:lnTo>
                  <a:pt x="89915" y="7619"/>
                </a:lnTo>
                <a:lnTo>
                  <a:pt x="92201" y="10667"/>
                </a:lnTo>
                <a:lnTo>
                  <a:pt x="95249" y="12953"/>
                </a:lnTo>
                <a:lnTo>
                  <a:pt x="96773" y="16763"/>
                </a:lnTo>
                <a:lnTo>
                  <a:pt x="96773" y="23621"/>
                </a:lnTo>
                <a:lnTo>
                  <a:pt x="96011" y="25907"/>
                </a:lnTo>
                <a:lnTo>
                  <a:pt x="95249" y="27431"/>
                </a:lnTo>
                <a:lnTo>
                  <a:pt x="95249" y="28955"/>
                </a:lnTo>
                <a:lnTo>
                  <a:pt x="93725" y="30479"/>
                </a:lnTo>
                <a:lnTo>
                  <a:pt x="92201" y="32765"/>
                </a:lnTo>
                <a:lnTo>
                  <a:pt x="91439" y="33527"/>
                </a:lnTo>
                <a:lnTo>
                  <a:pt x="89153" y="35051"/>
                </a:lnTo>
                <a:lnTo>
                  <a:pt x="87629" y="36575"/>
                </a:lnTo>
                <a:lnTo>
                  <a:pt x="84581" y="38099"/>
                </a:lnTo>
                <a:lnTo>
                  <a:pt x="81533" y="40385"/>
                </a:lnTo>
                <a:lnTo>
                  <a:pt x="73913" y="44195"/>
                </a:lnTo>
                <a:lnTo>
                  <a:pt x="67817" y="48005"/>
                </a:lnTo>
                <a:lnTo>
                  <a:pt x="64007" y="51815"/>
                </a:lnTo>
                <a:lnTo>
                  <a:pt x="60959" y="55625"/>
                </a:lnTo>
                <a:lnTo>
                  <a:pt x="57911" y="60197"/>
                </a:lnTo>
                <a:lnTo>
                  <a:pt x="56387" y="64769"/>
                </a:lnTo>
                <a:lnTo>
                  <a:pt x="56387" y="72389"/>
                </a:lnTo>
                <a:lnTo>
                  <a:pt x="102869" y="72389"/>
                </a:lnTo>
                <a:lnTo>
                  <a:pt x="102869" y="66293"/>
                </a:lnTo>
                <a:lnTo>
                  <a:pt x="63245" y="66293"/>
                </a:lnTo>
                <a:lnTo>
                  <a:pt x="63245" y="63245"/>
                </a:lnTo>
                <a:lnTo>
                  <a:pt x="64769" y="60197"/>
                </a:lnTo>
                <a:lnTo>
                  <a:pt x="67817" y="57149"/>
                </a:lnTo>
                <a:lnTo>
                  <a:pt x="70103" y="54101"/>
                </a:lnTo>
                <a:lnTo>
                  <a:pt x="73913" y="51053"/>
                </a:lnTo>
                <a:lnTo>
                  <a:pt x="78485" y="48767"/>
                </a:lnTo>
                <a:lnTo>
                  <a:pt x="83819" y="45719"/>
                </a:lnTo>
                <a:lnTo>
                  <a:pt x="87629" y="43433"/>
                </a:lnTo>
                <a:lnTo>
                  <a:pt x="89915" y="41909"/>
                </a:lnTo>
                <a:lnTo>
                  <a:pt x="91439" y="41147"/>
                </a:lnTo>
                <a:lnTo>
                  <a:pt x="94487" y="38861"/>
                </a:lnTo>
                <a:lnTo>
                  <a:pt x="99821" y="33527"/>
                </a:lnTo>
                <a:lnTo>
                  <a:pt x="101345" y="31241"/>
                </a:lnTo>
                <a:lnTo>
                  <a:pt x="103631" y="24383"/>
                </a:lnTo>
                <a:lnTo>
                  <a:pt x="103631" y="14477"/>
                </a:lnTo>
                <a:lnTo>
                  <a:pt x="101345" y="9905"/>
                </a:lnTo>
                <a:lnTo>
                  <a:pt x="97535" y="6095"/>
                </a:lnTo>
                <a:close/>
              </a:path>
              <a:path w="216535" h="72389">
                <a:moveTo>
                  <a:pt x="88391" y="0"/>
                </a:moveTo>
                <a:lnTo>
                  <a:pt x="74675" y="0"/>
                </a:lnTo>
                <a:lnTo>
                  <a:pt x="68579" y="2285"/>
                </a:lnTo>
                <a:lnTo>
                  <a:pt x="64769" y="6857"/>
                </a:lnTo>
                <a:lnTo>
                  <a:pt x="60959" y="10667"/>
                </a:lnTo>
                <a:lnTo>
                  <a:pt x="58673" y="16763"/>
                </a:lnTo>
                <a:lnTo>
                  <a:pt x="57911" y="24383"/>
                </a:lnTo>
                <a:lnTo>
                  <a:pt x="64769" y="24383"/>
                </a:lnTo>
                <a:lnTo>
                  <a:pt x="64769" y="18287"/>
                </a:lnTo>
                <a:lnTo>
                  <a:pt x="66293" y="13715"/>
                </a:lnTo>
                <a:lnTo>
                  <a:pt x="72389" y="7619"/>
                </a:lnTo>
                <a:lnTo>
                  <a:pt x="76199" y="6095"/>
                </a:lnTo>
                <a:lnTo>
                  <a:pt x="97535" y="6095"/>
                </a:lnTo>
                <a:lnTo>
                  <a:pt x="93725" y="2285"/>
                </a:lnTo>
                <a:lnTo>
                  <a:pt x="88391" y="0"/>
                </a:lnTo>
                <a:close/>
              </a:path>
              <a:path w="216535" h="72389">
                <a:moveTo>
                  <a:pt x="188213" y="36575"/>
                </a:moveTo>
                <a:lnTo>
                  <a:pt x="176783" y="36575"/>
                </a:lnTo>
                <a:lnTo>
                  <a:pt x="181355" y="38861"/>
                </a:lnTo>
                <a:lnTo>
                  <a:pt x="183641" y="40385"/>
                </a:lnTo>
                <a:lnTo>
                  <a:pt x="186689" y="41147"/>
                </a:lnTo>
                <a:lnTo>
                  <a:pt x="188213" y="42671"/>
                </a:lnTo>
                <a:lnTo>
                  <a:pt x="189737" y="42671"/>
                </a:lnTo>
                <a:lnTo>
                  <a:pt x="194309" y="44195"/>
                </a:lnTo>
                <a:lnTo>
                  <a:pt x="199643" y="44195"/>
                </a:lnTo>
                <a:lnTo>
                  <a:pt x="203453" y="43433"/>
                </a:lnTo>
                <a:lnTo>
                  <a:pt x="206501" y="41909"/>
                </a:lnTo>
                <a:lnTo>
                  <a:pt x="210311" y="40385"/>
                </a:lnTo>
                <a:lnTo>
                  <a:pt x="213359" y="38861"/>
                </a:lnTo>
                <a:lnTo>
                  <a:pt x="195071" y="38861"/>
                </a:lnTo>
                <a:lnTo>
                  <a:pt x="192785" y="38099"/>
                </a:lnTo>
                <a:lnTo>
                  <a:pt x="191261" y="37337"/>
                </a:lnTo>
                <a:lnTo>
                  <a:pt x="189737" y="37337"/>
                </a:lnTo>
                <a:lnTo>
                  <a:pt x="188213" y="36575"/>
                </a:lnTo>
                <a:close/>
              </a:path>
              <a:path w="216535" h="72389">
                <a:moveTo>
                  <a:pt x="177545" y="31241"/>
                </a:moveTo>
                <a:lnTo>
                  <a:pt x="169925" y="31241"/>
                </a:lnTo>
                <a:lnTo>
                  <a:pt x="166115" y="32003"/>
                </a:lnTo>
                <a:lnTo>
                  <a:pt x="163067" y="32765"/>
                </a:lnTo>
                <a:lnTo>
                  <a:pt x="159257" y="34289"/>
                </a:lnTo>
                <a:lnTo>
                  <a:pt x="156209" y="36575"/>
                </a:lnTo>
                <a:lnTo>
                  <a:pt x="153923" y="38861"/>
                </a:lnTo>
                <a:lnTo>
                  <a:pt x="156971" y="43433"/>
                </a:lnTo>
                <a:lnTo>
                  <a:pt x="160019" y="41147"/>
                </a:lnTo>
                <a:lnTo>
                  <a:pt x="164591" y="38099"/>
                </a:lnTo>
                <a:lnTo>
                  <a:pt x="166877" y="37337"/>
                </a:lnTo>
                <a:lnTo>
                  <a:pt x="169925" y="36575"/>
                </a:lnTo>
                <a:lnTo>
                  <a:pt x="188213" y="36575"/>
                </a:lnTo>
                <a:lnTo>
                  <a:pt x="186689" y="35051"/>
                </a:lnTo>
                <a:lnTo>
                  <a:pt x="180593" y="32003"/>
                </a:lnTo>
                <a:lnTo>
                  <a:pt x="177545" y="31241"/>
                </a:lnTo>
                <a:close/>
              </a:path>
              <a:path w="216535" h="72389">
                <a:moveTo>
                  <a:pt x="212597" y="32003"/>
                </a:moveTo>
                <a:lnTo>
                  <a:pt x="209550" y="34289"/>
                </a:lnTo>
                <a:lnTo>
                  <a:pt x="207264" y="35813"/>
                </a:lnTo>
                <a:lnTo>
                  <a:pt x="204977" y="36575"/>
                </a:lnTo>
                <a:lnTo>
                  <a:pt x="201929" y="38099"/>
                </a:lnTo>
                <a:lnTo>
                  <a:pt x="198881" y="38861"/>
                </a:lnTo>
                <a:lnTo>
                  <a:pt x="213359" y="38861"/>
                </a:lnTo>
                <a:lnTo>
                  <a:pt x="216408" y="36575"/>
                </a:lnTo>
                <a:lnTo>
                  <a:pt x="212597" y="3200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6" name="bk object 56"/>
          <p:cNvSpPr/>
          <p:nvPr/>
        </p:nvSpPr>
        <p:spPr>
          <a:xfrm>
            <a:off x="5121402" y="4736591"/>
            <a:ext cx="227329" cy="74930"/>
          </a:xfrm>
          <a:custGeom>
            <a:avLst/>
            <a:gdLst/>
            <a:ahLst/>
            <a:cxnLst/>
            <a:rect l="l" t="t" r="r" b="b"/>
            <a:pathLst>
              <a:path w="227329" h="74929">
                <a:moveTo>
                  <a:pt x="41148" y="6095"/>
                </a:moveTo>
                <a:lnTo>
                  <a:pt x="29718" y="6095"/>
                </a:lnTo>
                <a:lnTo>
                  <a:pt x="33528" y="7619"/>
                </a:lnTo>
                <a:lnTo>
                  <a:pt x="35814" y="10667"/>
                </a:lnTo>
                <a:lnTo>
                  <a:pt x="38862" y="12953"/>
                </a:lnTo>
                <a:lnTo>
                  <a:pt x="40386" y="16763"/>
                </a:lnTo>
                <a:lnTo>
                  <a:pt x="40386" y="23621"/>
                </a:lnTo>
                <a:lnTo>
                  <a:pt x="39624" y="25907"/>
                </a:lnTo>
                <a:lnTo>
                  <a:pt x="37338" y="30479"/>
                </a:lnTo>
                <a:lnTo>
                  <a:pt x="35814" y="32765"/>
                </a:lnTo>
                <a:lnTo>
                  <a:pt x="34290" y="33527"/>
                </a:lnTo>
                <a:lnTo>
                  <a:pt x="31242" y="36575"/>
                </a:lnTo>
                <a:lnTo>
                  <a:pt x="29718" y="37337"/>
                </a:lnTo>
                <a:lnTo>
                  <a:pt x="27432" y="38099"/>
                </a:lnTo>
                <a:lnTo>
                  <a:pt x="24384" y="40385"/>
                </a:lnTo>
                <a:lnTo>
                  <a:pt x="17526" y="44195"/>
                </a:lnTo>
                <a:lnTo>
                  <a:pt x="11430" y="48005"/>
                </a:lnTo>
                <a:lnTo>
                  <a:pt x="6858" y="51815"/>
                </a:lnTo>
                <a:lnTo>
                  <a:pt x="4572" y="55625"/>
                </a:lnTo>
                <a:lnTo>
                  <a:pt x="1524" y="60197"/>
                </a:lnTo>
                <a:lnTo>
                  <a:pt x="0" y="64769"/>
                </a:lnTo>
                <a:lnTo>
                  <a:pt x="0" y="72389"/>
                </a:lnTo>
                <a:lnTo>
                  <a:pt x="46482" y="72389"/>
                </a:lnTo>
                <a:lnTo>
                  <a:pt x="46482" y="66293"/>
                </a:lnTo>
                <a:lnTo>
                  <a:pt x="6858" y="66293"/>
                </a:lnTo>
                <a:lnTo>
                  <a:pt x="6858" y="63245"/>
                </a:lnTo>
                <a:lnTo>
                  <a:pt x="8382" y="60197"/>
                </a:lnTo>
                <a:lnTo>
                  <a:pt x="12954" y="54101"/>
                </a:lnTo>
                <a:lnTo>
                  <a:pt x="16764" y="51053"/>
                </a:lnTo>
                <a:lnTo>
                  <a:pt x="22098" y="48767"/>
                </a:lnTo>
                <a:lnTo>
                  <a:pt x="27432" y="45719"/>
                </a:lnTo>
                <a:lnTo>
                  <a:pt x="30480" y="43433"/>
                </a:lnTo>
                <a:lnTo>
                  <a:pt x="35052" y="41147"/>
                </a:lnTo>
                <a:lnTo>
                  <a:pt x="37338" y="38861"/>
                </a:lnTo>
                <a:lnTo>
                  <a:pt x="39624" y="37337"/>
                </a:lnTo>
                <a:lnTo>
                  <a:pt x="41148" y="35813"/>
                </a:lnTo>
                <a:lnTo>
                  <a:pt x="45720" y="28955"/>
                </a:lnTo>
                <a:lnTo>
                  <a:pt x="46482" y="26669"/>
                </a:lnTo>
                <a:lnTo>
                  <a:pt x="46482" y="14477"/>
                </a:lnTo>
                <a:lnTo>
                  <a:pt x="44958" y="9905"/>
                </a:lnTo>
                <a:lnTo>
                  <a:pt x="41148" y="6095"/>
                </a:lnTo>
                <a:close/>
              </a:path>
              <a:path w="227329" h="74929">
                <a:moveTo>
                  <a:pt x="32004" y="0"/>
                </a:moveTo>
                <a:lnTo>
                  <a:pt x="17526" y="0"/>
                </a:lnTo>
                <a:lnTo>
                  <a:pt x="12192" y="2285"/>
                </a:lnTo>
                <a:lnTo>
                  <a:pt x="3810" y="10667"/>
                </a:lnTo>
                <a:lnTo>
                  <a:pt x="1524" y="16763"/>
                </a:lnTo>
                <a:lnTo>
                  <a:pt x="1524" y="24383"/>
                </a:lnTo>
                <a:lnTo>
                  <a:pt x="8382" y="24383"/>
                </a:lnTo>
                <a:lnTo>
                  <a:pt x="8382" y="18287"/>
                </a:lnTo>
                <a:lnTo>
                  <a:pt x="9906" y="13715"/>
                </a:lnTo>
                <a:lnTo>
                  <a:pt x="12954" y="10667"/>
                </a:lnTo>
                <a:lnTo>
                  <a:pt x="15240" y="7619"/>
                </a:lnTo>
                <a:lnTo>
                  <a:pt x="19812" y="6095"/>
                </a:lnTo>
                <a:lnTo>
                  <a:pt x="41148" y="6095"/>
                </a:lnTo>
                <a:lnTo>
                  <a:pt x="36576" y="2285"/>
                </a:lnTo>
                <a:lnTo>
                  <a:pt x="32004" y="0"/>
                </a:lnTo>
                <a:close/>
              </a:path>
              <a:path w="227329" h="74929">
                <a:moveTo>
                  <a:pt x="91440" y="0"/>
                </a:moveTo>
                <a:lnTo>
                  <a:pt x="76200" y="0"/>
                </a:lnTo>
                <a:lnTo>
                  <a:pt x="70104" y="3809"/>
                </a:lnTo>
                <a:lnTo>
                  <a:pt x="66294" y="9905"/>
                </a:lnTo>
                <a:lnTo>
                  <a:pt x="62132" y="20038"/>
                </a:lnTo>
                <a:lnTo>
                  <a:pt x="60260" y="33906"/>
                </a:lnTo>
                <a:lnTo>
                  <a:pt x="60198" y="37337"/>
                </a:lnTo>
                <a:lnTo>
                  <a:pt x="61528" y="52000"/>
                </a:lnTo>
                <a:lnTo>
                  <a:pt x="65238" y="62927"/>
                </a:lnTo>
                <a:lnTo>
                  <a:pt x="70104" y="71627"/>
                </a:lnTo>
                <a:lnTo>
                  <a:pt x="76200" y="74675"/>
                </a:lnTo>
                <a:lnTo>
                  <a:pt x="91440" y="74675"/>
                </a:lnTo>
                <a:lnTo>
                  <a:pt x="97536" y="71627"/>
                </a:lnTo>
                <a:lnTo>
                  <a:pt x="99229" y="68579"/>
                </a:lnTo>
                <a:lnTo>
                  <a:pt x="78486" y="68579"/>
                </a:lnTo>
                <a:lnTo>
                  <a:pt x="73914" y="65531"/>
                </a:lnTo>
                <a:lnTo>
                  <a:pt x="71628" y="60959"/>
                </a:lnTo>
                <a:lnTo>
                  <a:pt x="68580" y="55625"/>
                </a:lnTo>
                <a:lnTo>
                  <a:pt x="67056" y="48005"/>
                </a:lnTo>
                <a:lnTo>
                  <a:pt x="67056" y="26669"/>
                </a:lnTo>
                <a:lnTo>
                  <a:pt x="68580" y="19049"/>
                </a:lnTo>
                <a:lnTo>
                  <a:pt x="71628" y="13715"/>
                </a:lnTo>
                <a:lnTo>
                  <a:pt x="73914" y="9143"/>
                </a:lnTo>
                <a:lnTo>
                  <a:pt x="78486" y="6095"/>
                </a:lnTo>
                <a:lnTo>
                  <a:pt x="98872" y="6095"/>
                </a:lnTo>
                <a:lnTo>
                  <a:pt x="97536" y="3809"/>
                </a:lnTo>
                <a:lnTo>
                  <a:pt x="91440" y="0"/>
                </a:lnTo>
                <a:close/>
              </a:path>
              <a:path w="227329" h="74929">
                <a:moveTo>
                  <a:pt x="98872" y="6095"/>
                </a:moveTo>
                <a:lnTo>
                  <a:pt x="89154" y="6095"/>
                </a:lnTo>
                <a:lnTo>
                  <a:pt x="93726" y="9143"/>
                </a:lnTo>
                <a:lnTo>
                  <a:pt x="96059" y="13799"/>
                </a:lnTo>
                <a:lnTo>
                  <a:pt x="99060" y="19049"/>
                </a:lnTo>
                <a:lnTo>
                  <a:pt x="100584" y="26669"/>
                </a:lnTo>
                <a:lnTo>
                  <a:pt x="100584" y="48005"/>
                </a:lnTo>
                <a:lnTo>
                  <a:pt x="99060" y="55625"/>
                </a:lnTo>
                <a:lnTo>
                  <a:pt x="96012" y="60959"/>
                </a:lnTo>
                <a:lnTo>
                  <a:pt x="93726" y="65531"/>
                </a:lnTo>
                <a:lnTo>
                  <a:pt x="89154" y="68579"/>
                </a:lnTo>
                <a:lnTo>
                  <a:pt x="99229" y="68579"/>
                </a:lnTo>
                <a:lnTo>
                  <a:pt x="101346" y="64769"/>
                </a:lnTo>
                <a:lnTo>
                  <a:pt x="105507" y="54637"/>
                </a:lnTo>
                <a:lnTo>
                  <a:pt x="107379" y="40769"/>
                </a:lnTo>
                <a:lnTo>
                  <a:pt x="106362" y="24795"/>
                </a:lnTo>
                <a:lnTo>
                  <a:pt x="103375" y="13799"/>
                </a:lnTo>
                <a:lnTo>
                  <a:pt x="98872" y="6095"/>
                </a:lnTo>
                <a:close/>
              </a:path>
              <a:path w="227329" h="74929">
                <a:moveTo>
                  <a:pt x="147828" y="15239"/>
                </a:moveTo>
                <a:lnTo>
                  <a:pt x="140970" y="15239"/>
                </a:lnTo>
                <a:lnTo>
                  <a:pt x="140970" y="72389"/>
                </a:lnTo>
                <a:lnTo>
                  <a:pt x="147828" y="72389"/>
                </a:lnTo>
                <a:lnTo>
                  <a:pt x="147828" y="15239"/>
                </a:lnTo>
                <a:close/>
              </a:path>
              <a:path w="227329" h="74929">
                <a:moveTo>
                  <a:pt x="147828" y="761"/>
                </a:moveTo>
                <a:lnTo>
                  <a:pt x="141732" y="761"/>
                </a:lnTo>
                <a:lnTo>
                  <a:pt x="141732" y="5333"/>
                </a:lnTo>
                <a:lnTo>
                  <a:pt x="140208" y="9143"/>
                </a:lnTo>
                <a:lnTo>
                  <a:pt x="134112" y="13715"/>
                </a:lnTo>
                <a:lnTo>
                  <a:pt x="129539" y="14477"/>
                </a:lnTo>
                <a:lnTo>
                  <a:pt x="123444" y="14477"/>
                </a:lnTo>
                <a:lnTo>
                  <a:pt x="123444" y="19049"/>
                </a:lnTo>
                <a:lnTo>
                  <a:pt x="131826" y="19049"/>
                </a:lnTo>
                <a:lnTo>
                  <a:pt x="134874" y="18287"/>
                </a:lnTo>
                <a:lnTo>
                  <a:pt x="139446" y="16763"/>
                </a:lnTo>
                <a:lnTo>
                  <a:pt x="140970" y="15239"/>
                </a:lnTo>
                <a:lnTo>
                  <a:pt x="147828" y="15239"/>
                </a:lnTo>
                <a:lnTo>
                  <a:pt x="147828" y="761"/>
                </a:lnTo>
                <a:close/>
              </a:path>
              <a:path w="227329" h="74929">
                <a:moveTo>
                  <a:pt x="211836" y="0"/>
                </a:moveTo>
                <a:lnTo>
                  <a:pt x="198120" y="0"/>
                </a:lnTo>
                <a:lnTo>
                  <a:pt x="191262" y="3809"/>
                </a:lnTo>
                <a:lnTo>
                  <a:pt x="187452" y="10667"/>
                </a:lnTo>
                <a:lnTo>
                  <a:pt x="183009" y="20593"/>
                </a:lnTo>
                <a:lnTo>
                  <a:pt x="181011" y="32765"/>
                </a:lnTo>
                <a:lnTo>
                  <a:pt x="180958" y="37337"/>
                </a:lnTo>
                <a:lnTo>
                  <a:pt x="181446" y="50989"/>
                </a:lnTo>
                <a:lnTo>
                  <a:pt x="184162" y="61627"/>
                </a:lnTo>
                <a:lnTo>
                  <a:pt x="191262" y="71627"/>
                </a:lnTo>
                <a:lnTo>
                  <a:pt x="197358" y="74675"/>
                </a:lnTo>
                <a:lnTo>
                  <a:pt x="211836" y="74675"/>
                </a:lnTo>
                <a:lnTo>
                  <a:pt x="217170" y="72389"/>
                </a:lnTo>
                <a:lnTo>
                  <a:pt x="220344" y="68579"/>
                </a:lnTo>
                <a:lnTo>
                  <a:pt x="199644" y="68579"/>
                </a:lnTo>
                <a:lnTo>
                  <a:pt x="195834" y="67055"/>
                </a:lnTo>
                <a:lnTo>
                  <a:pt x="192786" y="64007"/>
                </a:lnTo>
                <a:lnTo>
                  <a:pt x="189738" y="60197"/>
                </a:lnTo>
                <a:lnTo>
                  <a:pt x="188976" y="55625"/>
                </a:lnTo>
                <a:lnTo>
                  <a:pt x="188976" y="44957"/>
                </a:lnTo>
                <a:lnTo>
                  <a:pt x="190500" y="41147"/>
                </a:lnTo>
                <a:lnTo>
                  <a:pt x="192938" y="38099"/>
                </a:lnTo>
                <a:lnTo>
                  <a:pt x="187452" y="38099"/>
                </a:lnTo>
                <a:lnTo>
                  <a:pt x="187452" y="27431"/>
                </a:lnTo>
                <a:lnTo>
                  <a:pt x="188976" y="19049"/>
                </a:lnTo>
                <a:lnTo>
                  <a:pt x="192786" y="13715"/>
                </a:lnTo>
                <a:lnTo>
                  <a:pt x="195834" y="8381"/>
                </a:lnTo>
                <a:lnTo>
                  <a:pt x="200406" y="6095"/>
                </a:lnTo>
                <a:lnTo>
                  <a:pt x="221170" y="6095"/>
                </a:lnTo>
                <a:lnTo>
                  <a:pt x="216408" y="2285"/>
                </a:lnTo>
                <a:lnTo>
                  <a:pt x="211836" y="0"/>
                </a:lnTo>
                <a:close/>
              </a:path>
              <a:path w="227329" h="74929">
                <a:moveTo>
                  <a:pt x="220344" y="32765"/>
                </a:moveTo>
                <a:lnTo>
                  <a:pt x="209550" y="32765"/>
                </a:lnTo>
                <a:lnTo>
                  <a:pt x="213360" y="34289"/>
                </a:lnTo>
                <a:lnTo>
                  <a:pt x="215646" y="37337"/>
                </a:lnTo>
                <a:lnTo>
                  <a:pt x="218694" y="40385"/>
                </a:lnTo>
                <a:lnTo>
                  <a:pt x="220218" y="44957"/>
                </a:lnTo>
                <a:lnTo>
                  <a:pt x="220218" y="57149"/>
                </a:lnTo>
                <a:lnTo>
                  <a:pt x="218694" y="60959"/>
                </a:lnTo>
                <a:lnTo>
                  <a:pt x="216408" y="64007"/>
                </a:lnTo>
                <a:lnTo>
                  <a:pt x="213360" y="67055"/>
                </a:lnTo>
                <a:lnTo>
                  <a:pt x="209550" y="68579"/>
                </a:lnTo>
                <a:lnTo>
                  <a:pt x="220344" y="68579"/>
                </a:lnTo>
                <a:lnTo>
                  <a:pt x="220979" y="67817"/>
                </a:lnTo>
                <a:lnTo>
                  <a:pt x="224790" y="64007"/>
                </a:lnTo>
                <a:lnTo>
                  <a:pt x="227076" y="57911"/>
                </a:lnTo>
                <a:lnTo>
                  <a:pt x="227076" y="43433"/>
                </a:lnTo>
                <a:lnTo>
                  <a:pt x="225552" y="37337"/>
                </a:lnTo>
                <a:lnTo>
                  <a:pt x="220979" y="33527"/>
                </a:lnTo>
                <a:lnTo>
                  <a:pt x="220344" y="32765"/>
                </a:lnTo>
                <a:close/>
              </a:path>
              <a:path w="227329" h="74929">
                <a:moveTo>
                  <a:pt x="211836" y="27431"/>
                </a:moveTo>
                <a:lnTo>
                  <a:pt x="201168" y="27431"/>
                </a:lnTo>
                <a:lnTo>
                  <a:pt x="197358" y="28193"/>
                </a:lnTo>
                <a:lnTo>
                  <a:pt x="194310" y="29717"/>
                </a:lnTo>
                <a:lnTo>
                  <a:pt x="191262" y="32003"/>
                </a:lnTo>
                <a:lnTo>
                  <a:pt x="188976" y="34289"/>
                </a:lnTo>
                <a:lnTo>
                  <a:pt x="187452" y="38099"/>
                </a:lnTo>
                <a:lnTo>
                  <a:pt x="192938" y="38099"/>
                </a:lnTo>
                <a:lnTo>
                  <a:pt x="193548" y="37337"/>
                </a:lnTo>
                <a:lnTo>
                  <a:pt x="196596" y="34289"/>
                </a:lnTo>
                <a:lnTo>
                  <a:pt x="200406" y="32765"/>
                </a:lnTo>
                <a:lnTo>
                  <a:pt x="220344" y="32765"/>
                </a:lnTo>
                <a:lnTo>
                  <a:pt x="217170" y="28955"/>
                </a:lnTo>
                <a:lnTo>
                  <a:pt x="211836" y="27431"/>
                </a:lnTo>
                <a:close/>
              </a:path>
              <a:path w="227329" h="74929">
                <a:moveTo>
                  <a:pt x="221170" y="6095"/>
                </a:moveTo>
                <a:lnTo>
                  <a:pt x="210311" y="6095"/>
                </a:lnTo>
                <a:lnTo>
                  <a:pt x="213360" y="6857"/>
                </a:lnTo>
                <a:lnTo>
                  <a:pt x="217932" y="11429"/>
                </a:lnTo>
                <a:lnTo>
                  <a:pt x="219456" y="14477"/>
                </a:lnTo>
                <a:lnTo>
                  <a:pt x="220218" y="19049"/>
                </a:lnTo>
                <a:lnTo>
                  <a:pt x="226314" y="19049"/>
                </a:lnTo>
                <a:lnTo>
                  <a:pt x="226314" y="12953"/>
                </a:lnTo>
                <a:lnTo>
                  <a:pt x="224028" y="8381"/>
                </a:lnTo>
                <a:lnTo>
                  <a:pt x="221170" y="609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" name="bk object 57"/>
          <p:cNvSpPr/>
          <p:nvPr/>
        </p:nvSpPr>
        <p:spPr>
          <a:xfrm>
            <a:off x="5359146" y="4774310"/>
            <a:ext cx="52069" cy="0"/>
          </a:xfrm>
          <a:custGeom>
            <a:avLst/>
            <a:gdLst/>
            <a:ahLst/>
            <a:cxnLst/>
            <a:rect l="l" t="t" r="r" b="b"/>
            <a:pathLst>
              <a:path w="52070" h="0">
                <a:moveTo>
                  <a:pt x="0" y="0"/>
                </a:moveTo>
                <a:lnTo>
                  <a:pt x="51815" y="0"/>
                </a:lnTo>
              </a:path>
            </a:pathLst>
          </a:custGeom>
          <a:ln w="660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" name="bk object 58"/>
          <p:cNvSpPr/>
          <p:nvPr/>
        </p:nvSpPr>
        <p:spPr>
          <a:xfrm>
            <a:off x="5422391" y="4736591"/>
            <a:ext cx="106680" cy="74930"/>
          </a:xfrm>
          <a:custGeom>
            <a:avLst/>
            <a:gdLst/>
            <a:ahLst/>
            <a:cxnLst/>
            <a:rect l="l" t="t" r="r" b="b"/>
            <a:pathLst>
              <a:path w="106679" h="74929">
                <a:moveTo>
                  <a:pt x="31242" y="0"/>
                </a:moveTo>
                <a:lnTo>
                  <a:pt x="16002" y="0"/>
                </a:lnTo>
                <a:lnTo>
                  <a:pt x="9906" y="3809"/>
                </a:lnTo>
                <a:lnTo>
                  <a:pt x="6096" y="9905"/>
                </a:lnTo>
                <a:lnTo>
                  <a:pt x="1624" y="20038"/>
                </a:lnTo>
                <a:lnTo>
                  <a:pt x="43" y="33906"/>
                </a:lnTo>
                <a:lnTo>
                  <a:pt x="0" y="37337"/>
                </a:lnTo>
                <a:lnTo>
                  <a:pt x="1074" y="52000"/>
                </a:lnTo>
                <a:lnTo>
                  <a:pt x="4860" y="62927"/>
                </a:lnTo>
                <a:lnTo>
                  <a:pt x="9906" y="71627"/>
                </a:lnTo>
                <a:lnTo>
                  <a:pt x="16002" y="74675"/>
                </a:lnTo>
                <a:lnTo>
                  <a:pt x="31242" y="74675"/>
                </a:lnTo>
                <a:lnTo>
                  <a:pt x="36576" y="71627"/>
                </a:lnTo>
                <a:lnTo>
                  <a:pt x="38608" y="68579"/>
                </a:lnTo>
                <a:lnTo>
                  <a:pt x="17526" y="68579"/>
                </a:lnTo>
                <a:lnTo>
                  <a:pt x="13716" y="65531"/>
                </a:lnTo>
                <a:lnTo>
                  <a:pt x="10668" y="60959"/>
                </a:lnTo>
                <a:lnTo>
                  <a:pt x="8382" y="55625"/>
                </a:lnTo>
                <a:lnTo>
                  <a:pt x="6858" y="48005"/>
                </a:lnTo>
                <a:lnTo>
                  <a:pt x="6858" y="26669"/>
                </a:lnTo>
                <a:lnTo>
                  <a:pt x="8382" y="19049"/>
                </a:lnTo>
                <a:lnTo>
                  <a:pt x="10668" y="13715"/>
                </a:lnTo>
                <a:lnTo>
                  <a:pt x="13716" y="9143"/>
                </a:lnTo>
                <a:lnTo>
                  <a:pt x="17526" y="6095"/>
                </a:lnTo>
                <a:lnTo>
                  <a:pt x="38086" y="6095"/>
                </a:lnTo>
                <a:lnTo>
                  <a:pt x="36576" y="3809"/>
                </a:lnTo>
                <a:lnTo>
                  <a:pt x="31242" y="0"/>
                </a:lnTo>
                <a:close/>
              </a:path>
              <a:path w="106679" h="74929">
                <a:moveTo>
                  <a:pt x="38086" y="6095"/>
                </a:moveTo>
                <a:lnTo>
                  <a:pt x="28956" y="6095"/>
                </a:lnTo>
                <a:lnTo>
                  <a:pt x="32766" y="9143"/>
                </a:lnTo>
                <a:lnTo>
                  <a:pt x="35861" y="13799"/>
                </a:lnTo>
                <a:lnTo>
                  <a:pt x="38862" y="19049"/>
                </a:lnTo>
                <a:lnTo>
                  <a:pt x="39624" y="26669"/>
                </a:lnTo>
                <a:lnTo>
                  <a:pt x="39624" y="48005"/>
                </a:lnTo>
                <a:lnTo>
                  <a:pt x="38862" y="55625"/>
                </a:lnTo>
                <a:lnTo>
                  <a:pt x="35814" y="60959"/>
                </a:lnTo>
                <a:lnTo>
                  <a:pt x="32766" y="65531"/>
                </a:lnTo>
                <a:lnTo>
                  <a:pt x="28956" y="68579"/>
                </a:lnTo>
                <a:lnTo>
                  <a:pt x="38608" y="68579"/>
                </a:lnTo>
                <a:lnTo>
                  <a:pt x="41148" y="64769"/>
                </a:lnTo>
                <a:lnTo>
                  <a:pt x="45309" y="54637"/>
                </a:lnTo>
                <a:lnTo>
                  <a:pt x="47181" y="40769"/>
                </a:lnTo>
                <a:lnTo>
                  <a:pt x="46164" y="24795"/>
                </a:lnTo>
                <a:lnTo>
                  <a:pt x="43177" y="13799"/>
                </a:lnTo>
                <a:lnTo>
                  <a:pt x="38086" y="6095"/>
                </a:lnTo>
                <a:close/>
              </a:path>
              <a:path w="106679" h="74929">
                <a:moveTo>
                  <a:pt x="100584" y="6095"/>
                </a:moveTo>
                <a:lnTo>
                  <a:pt x="89154" y="6095"/>
                </a:lnTo>
                <a:lnTo>
                  <a:pt x="92964" y="7619"/>
                </a:lnTo>
                <a:lnTo>
                  <a:pt x="95250" y="10667"/>
                </a:lnTo>
                <a:lnTo>
                  <a:pt x="98298" y="12953"/>
                </a:lnTo>
                <a:lnTo>
                  <a:pt x="99822" y="16763"/>
                </a:lnTo>
                <a:lnTo>
                  <a:pt x="99822" y="23621"/>
                </a:lnTo>
                <a:lnTo>
                  <a:pt x="99060" y="25907"/>
                </a:lnTo>
                <a:lnTo>
                  <a:pt x="96774" y="30479"/>
                </a:lnTo>
                <a:lnTo>
                  <a:pt x="95250" y="32765"/>
                </a:lnTo>
                <a:lnTo>
                  <a:pt x="93726" y="33527"/>
                </a:lnTo>
                <a:lnTo>
                  <a:pt x="90678" y="36575"/>
                </a:lnTo>
                <a:lnTo>
                  <a:pt x="89154" y="37337"/>
                </a:lnTo>
                <a:lnTo>
                  <a:pt x="86868" y="38099"/>
                </a:lnTo>
                <a:lnTo>
                  <a:pt x="84582" y="40385"/>
                </a:lnTo>
                <a:lnTo>
                  <a:pt x="76962" y="44195"/>
                </a:lnTo>
                <a:lnTo>
                  <a:pt x="70866" y="48005"/>
                </a:lnTo>
                <a:lnTo>
                  <a:pt x="66294" y="51815"/>
                </a:lnTo>
                <a:lnTo>
                  <a:pt x="64008" y="55625"/>
                </a:lnTo>
                <a:lnTo>
                  <a:pt x="60960" y="60197"/>
                </a:lnTo>
                <a:lnTo>
                  <a:pt x="59436" y="64769"/>
                </a:lnTo>
                <a:lnTo>
                  <a:pt x="59436" y="72389"/>
                </a:lnTo>
                <a:lnTo>
                  <a:pt x="105918" y="72389"/>
                </a:lnTo>
                <a:lnTo>
                  <a:pt x="105918" y="66293"/>
                </a:lnTo>
                <a:lnTo>
                  <a:pt x="66294" y="66293"/>
                </a:lnTo>
                <a:lnTo>
                  <a:pt x="66294" y="63245"/>
                </a:lnTo>
                <a:lnTo>
                  <a:pt x="81534" y="48767"/>
                </a:lnTo>
                <a:lnTo>
                  <a:pt x="86868" y="45719"/>
                </a:lnTo>
                <a:lnTo>
                  <a:pt x="90678" y="43433"/>
                </a:lnTo>
                <a:lnTo>
                  <a:pt x="92964" y="41909"/>
                </a:lnTo>
                <a:lnTo>
                  <a:pt x="94488" y="41147"/>
                </a:lnTo>
                <a:lnTo>
                  <a:pt x="96774" y="38861"/>
                </a:lnTo>
                <a:lnTo>
                  <a:pt x="99060" y="37337"/>
                </a:lnTo>
                <a:lnTo>
                  <a:pt x="102870" y="33527"/>
                </a:lnTo>
                <a:lnTo>
                  <a:pt x="103632" y="31241"/>
                </a:lnTo>
                <a:lnTo>
                  <a:pt x="105155" y="28955"/>
                </a:lnTo>
                <a:lnTo>
                  <a:pt x="106680" y="24383"/>
                </a:lnTo>
                <a:lnTo>
                  <a:pt x="106680" y="14477"/>
                </a:lnTo>
                <a:lnTo>
                  <a:pt x="104394" y="9905"/>
                </a:lnTo>
                <a:lnTo>
                  <a:pt x="100584" y="6095"/>
                </a:lnTo>
                <a:close/>
              </a:path>
              <a:path w="106679" h="74929">
                <a:moveTo>
                  <a:pt x="91440" y="0"/>
                </a:moveTo>
                <a:lnTo>
                  <a:pt x="76962" y="0"/>
                </a:lnTo>
                <a:lnTo>
                  <a:pt x="71628" y="2285"/>
                </a:lnTo>
                <a:lnTo>
                  <a:pt x="67818" y="6857"/>
                </a:lnTo>
                <a:lnTo>
                  <a:pt x="63246" y="10667"/>
                </a:lnTo>
                <a:lnTo>
                  <a:pt x="61722" y="16763"/>
                </a:lnTo>
                <a:lnTo>
                  <a:pt x="60960" y="24383"/>
                </a:lnTo>
                <a:lnTo>
                  <a:pt x="67818" y="24383"/>
                </a:lnTo>
                <a:lnTo>
                  <a:pt x="67818" y="18287"/>
                </a:lnTo>
                <a:lnTo>
                  <a:pt x="69342" y="13715"/>
                </a:lnTo>
                <a:lnTo>
                  <a:pt x="72390" y="10667"/>
                </a:lnTo>
                <a:lnTo>
                  <a:pt x="74676" y="7619"/>
                </a:lnTo>
                <a:lnTo>
                  <a:pt x="79248" y="6095"/>
                </a:lnTo>
                <a:lnTo>
                  <a:pt x="100584" y="6095"/>
                </a:lnTo>
                <a:lnTo>
                  <a:pt x="96774" y="2285"/>
                </a:lnTo>
                <a:lnTo>
                  <a:pt x="9144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" name="bk object 59"/>
          <p:cNvSpPr/>
          <p:nvPr/>
        </p:nvSpPr>
        <p:spPr>
          <a:xfrm>
            <a:off x="5540502" y="4774310"/>
            <a:ext cx="51435" cy="0"/>
          </a:xfrm>
          <a:custGeom>
            <a:avLst/>
            <a:gdLst/>
            <a:ahLst/>
            <a:cxnLst/>
            <a:rect l="l" t="t" r="r" b="b"/>
            <a:pathLst>
              <a:path w="51435" h="0">
                <a:moveTo>
                  <a:pt x="0" y="0"/>
                </a:moveTo>
                <a:lnTo>
                  <a:pt x="51053" y="0"/>
                </a:lnTo>
              </a:path>
            </a:pathLst>
          </a:custGeom>
          <a:ln w="660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" name="bk object 60"/>
          <p:cNvSpPr/>
          <p:nvPr/>
        </p:nvSpPr>
        <p:spPr>
          <a:xfrm>
            <a:off x="5606034" y="4737353"/>
            <a:ext cx="85090" cy="71755"/>
          </a:xfrm>
          <a:custGeom>
            <a:avLst/>
            <a:gdLst/>
            <a:ahLst/>
            <a:cxnLst/>
            <a:rect l="l" t="t" r="r" b="b"/>
            <a:pathLst>
              <a:path w="85089" h="71754">
                <a:moveTo>
                  <a:pt x="24383" y="14477"/>
                </a:moveTo>
                <a:lnTo>
                  <a:pt x="17525" y="14477"/>
                </a:lnTo>
                <a:lnTo>
                  <a:pt x="17525" y="71627"/>
                </a:lnTo>
                <a:lnTo>
                  <a:pt x="24383" y="71627"/>
                </a:lnTo>
                <a:lnTo>
                  <a:pt x="24383" y="14477"/>
                </a:lnTo>
                <a:close/>
              </a:path>
              <a:path w="85089" h="71754">
                <a:moveTo>
                  <a:pt x="24383" y="0"/>
                </a:moveTo>
                <a:lnTo>
                  <a:pt x="19049" y="0"/>
                </a:lnTo>
                <a:lnTo>
                  <a:pt x="18287" y="4571"/>
                </a:lnTo>
                <a:lnTo>
                  <a:pt x="16763" y="8381"/>
                </a:lnTo>
                <a:lnTo>
                  <a:pt x="10667" y="12953"/>
                </a:lnTo>
                <a:lnTo>
                  <a:pt x="6095" y="13715"/>
                </a:lnTo>
                <a:lnTo>
                  <a:pt x="0" y="13715"/>
                </a:lnTo>
                <a:lnTo>
                  <a:pt x="0" y="18287"/>
                </a:lnTo>
                <a:lnTo>
                  <a:pt x="8381" y="18287"/>
                </a:lnTo>
                <a:lnTo>
                  <a:pt x="11429" y="17525"/>
                </a:lnTo>
                <a:lnTo>
                  <a:pt x="16001" y="16001"/>
                </a:lnTo>
                <a:lnTo>
                  <a:pt x="17525" y="14477"/>
                </a:lnTo>
                <a:lnTo>
                  <a:pt x="24383" y="14477"/>
                </a:lnTo>
                <a:lnTo>
                  <a:pt x="24383" y="0"/>
                </a:lnTo>
                <a:close/>
              </a:path>
              <a:path w="85089" h="71754">
                <a:moveTo>
                  <a:pt x="84581" y="14477"/>
                </a:moveTo>
                <a:lnTo>
                  <a:pt x="77723" y="14477"/>
                </a:lnTo>
                <a:lnTo>
                  <a:pt x="77723" y="71627"/>
                </a:lnTo>
                <a:lnTo>
                  <a:pt x="84581" y="71627"/>
                </a:lnTo>
                <a:lnTo>
                  <a:pt x="84581" y="14477"/>
                </a:lnTo>
                <a:close/>
              </a:path>
              <a:path w="85089" h="71754">
                <a:moveTo>
                  <a:pt x="84581" y="0"/>
                </a:moveTo>
                <a:lnTo>
                  <a:pt x="78485" y="0"/>
                </a:lnTo>
                <a:lnTo>
                  <a:pt x="78485" y="4571"/>
                </a:lnTo>
                <a:lnTo>
                  <a:pt x="76961" y="8381"/>
                </a:lnTo>
                <a:lnTo>
                  <a:pt x="70865" y="12953"/>
                </a:lnTo>
                <a:lnTo>
                  <a:pt x="66293" y="13715"/>
                </a:lnTo>
                <a:lnTo>
                  <a:pt x="60197" y="13715"/>
                </a:lnTo>
                <a:lnTo>
                  <a:pt x="60197" y="18287"/>
                </a:lnTo>
                <a:lnTo>
                  <a:pt x="68579" y="18287"/>
                </a:lnTo>
                <a:lnTo>
                  <a:pt x="70865" y="17525"/>
                </a:lnTo>
                <a:lnTo>
                  <a:pt x="73913" y="16763"/>
                </a:lnTo>
                <a:lnTo>
                  <a:pt x="76199" y="16001"/>
                </a:lnTo>
                <a:lnTo>
                  <a:pt x="77723" y="14477"/>
                </a:lnTo>
                <a:lnTo>
                  <a:pt x="84581" y="14477"/>
                </a:lnTo>
                <a:lnTo>
                  <a:pt x="8458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" name="bk object 61"/>
          <p:cNvSpPr/>
          <p:nvPr/>
        </p:nvSpPr>
        <p:spPr>
          <a:xfrm>
            <a:off x="5931668" y="4726685"/>
            <a:ext cx="425450" cy="94615"/>
          </a:xfrm>
          <a:custGeom>
            <a:avLst/>
            <a:gdLst/>
            <a:ahLst/>
            <a:cxnLst/>
            <a:rect l="l" t="t" r="r" b="b"/>
            <a:pathLst>
              <a:path w="425450" h="94614">
                <a:moveTo>
                  <a:pt x="31742" y="9905"/>
                </a:moveTo>
                <a:lnTo>
                  <a:pt x="17264" y="9905"/>
                </a:lnTo>
                <a:lnTo>
                  <a:pt x="11168" y="13715"/>
                </a:lnTo>
                <a:lnTo>
                  <a:pt x="6596" y="20573"/>
                </a:lnTo>
                <a:lnTo>
                  <a:pt x="2154" y="30499"/>
                </a:lnTo>
                <a:lnTo>
                  <a:pt x="31" y="43433"/>
                </a:lnTo>
                <a:lnTo>
                  <a:pt x="0" y="44195"/>
                </a:lnTo>
                <a:lnTo>
                  <a:pt x="805" y="60895"/>
                </a:lnTo>
                <a:lnTo>
                  <a:pt x="3609" y="71533"/>
                </a:lnTo>
                <a:lnTo>
                  <a:pt x="10406" y="81533"/>
                </a:lnTo>
                <a:lnTo>
                  <a:pt x="16502" y="84581"/>
                </a:lnTo>
                <a:lnTo>
                  <a:pt x="30980" y="84581"/>
                </a:lnTo>
                <a:lnTo>
                  <a:pt x="36314" y="82295"/>
                </a:lnTo>
                <a:lnTo>
                  <a:pt x="39489" y="78485"/>
                </a:lnTo>
                <a:lnTo>
                  <a:pt x="18788" y="78485"/>
                </a:lnTo>
                <a:lnTo>
                  <a:pt x="14978" y="76961"/>
                </a:lnTo>
                <a:lnTo>
                  <a:pt x="11930" y="73913"/>
                </a:lnTo>
                <a:lnTo>
                  <a:pt x="9644" y="70103"/>
                </a:lnTo>
                <a:lnTo>
                  <a:pt x="8120" y="65531"/>
                </a:lnTo>
                <a:lnTo>
                  <a:pt x="8120" y="54863"/>
                </a:lnTo>
                <a:lnTo>
                  <a:pt x="9644" y="51053"/>
                </a:lnTo>
                <a:lnTo>
                  <a:pt x="12083" y="48005"/>
                </a:lnTo>
                <a:lnTo>
                  <a:pt x="6596" y="48005"/>
                </a:lnTo>
                <a:lnTo>
                  <a:pt x="6596" y="37337"/>
                </a:lnTo>
                <a:lnTo>
                  <a:pt x="8882" y="28955"/>
                </a:lnTo>
                <a:lnTo>
                  <a:pt x="14978" y="18287"/>
                </a:lnTo>
                <a:lnTo>
                  <a:pt x="19550" y="16001"/>
                </a:lnTo>
                <a:lnTo>
                  <a:pt x="40315" y="16001"/>
                </a:lnTo>
                <a:lnTo>
                  <a:pt x="39362" y="15239"/>
                </a:lnTo>
                <a:lnTo>
                  <a:pt x="36314" y="12191"/>
                </a:lnTo>
                <a:lnTo>
                  <a:pt x="31742" y="9905"/>
                </a:lnTo>
                <a:close/>
              </a:path>
              <a:path w="425450" h="94614">
                <a:moveTo>
                  <a:pt x="40251" y="42671"/>
                </a:moveTo>
                <a:lnTo>
                  <a:pt x="28694" y="42671"/>
                </a:lnTo>
                <a:lnTo>
                  <a:pt x="32504" y="44195"/>
                </a:lnTo>
                <a:lnTo>
                  <a:pt x="35552" y="47243"/>
                </a:lnTo>
                <a:lnTo>
                  <a:pt x="37838" y="50291"/>
                </a:lnTo>
                <a:lnTo>
                  <a:pt x="39362" y="54863"/>
                </a:lnTo>
                <a:lnTo>
                  <a:pt x="39362" y="67055"/>
                </a:lnTo>
                <a:lnTo>
                  <a:pt x="38600" y="70865"/>
                </a:lnTo>
                <a:lnTo>
                  <a:pt x="32504" y="76961"/>
                </a:lnTo>
                <a:lnTo>
                  <a:pt x="28694" y="78485"/>
                </a:lnTo>
                <a:lnTo>
                  <a:pt x="39489" y="78485"/>
                </a:lnTo>
                <a:lnTo>
                  <a:pt x="40124" y="77723"/>
                </a:lnTo>
                <a:lnTo>
                  <a:pt x="44696" y="73913"/>
                </a:lnTo>
                <a:lnTo>
                  <a:pt x="46220" y="67817"/>
                </a:lnTo>
                <a:lnTo>
                  <a:pt x="46220" y="53339"/>
                </a:lnTo>
                <a:lnTo>
                  <a:pt x="44696" y="47243"/>
                </a:lnTo>
                <a:lnTo>
                  <a:pt x="40886" y="43433"/>
                </a:lnTo>
                <a:lnTo>
                  <a:pt x="40251" y="42671"/>
                </a:lnTo>
                <a:close/>
              </a:path>
              <a:path w="425450" h="94614">
                <a:moveTo>
                  <a:pt x="31742" y="37337"/>
                </a:moveTo>
                <a:lnTo>
                  <a:pt x="20312" y="37337"/>
                </a:lnTo>
                <a:lnTo>
                  <a:pt x="17264" y="38099"/>
                </a:lnTo>
                <a:lnTo>
                  <a:pt x="14216" y="39623"/>
                </a:lnTo>
                <a:lnTo>
                  <a:pt x="10406" y="41909"/>
                </a:lnTo>
                <a:lnTo>
                  <a:pt x="8120" y="44195"/>
                </a:lnTo>
                <a:lnTo>
                  <a:pt x="6596" y="48005"/>
                </a:lnTo>
                <a:lnTo>
                  <a:pt x="12083" y="48005"/>
                </a:lnTo>
                <a:lnTo>
                  <a:pt x="12692" y="47243"/>
                </a:lnTo>
                <a:lnTo>
                  <a:pt x="15740" y="44195"/>
                </a:lnTo>
                <a:lnTo>
                  <a:pt x="19550" y="42671"/>
                </a:lnTo>
                <a:lnTo>
                  <a:pt x="40251" y="42671"/>
                </a:lnTo>
                <a:lnTo>
                  <a:pt x="37076" y="38861"/>
                </a:lnTo>
                <a:lnTo>
                  <a:pt x="31742" y="37337"/>
                </a:lnTo>
                <a:close/>
              </a:path>
              <a:path w="425450" h="94614">
                <a:moveTo>
                  <a:pt x="40315" y="16001"/>
                </a:moveTo>
                <a:lnTo>
                  <a:pt x="29456" y="16001"/>
                </a:lnTo>
                <a:lnTo>
                  <a:pt x="32504" y="16763"/>
                </a:lnTo>
                <a:lnTo>
                  <a:pt x="37076" y="21335"/>
                </a:lnTo>
                <a:lnTo>
                  <a:pt x="38600" y="24383"/>
                </a:lnTo>
                <a:lnTo>
                  <a:pt x="39362" y="28955"/>
                </a:lnTo>
                <a:lnTo>
                  <a:pt x="45458" y="28955"/>
                </a:lnTo>
                <a:lnTo>
                  <a:pt x="45458" y="22859"/>
                </a:lnTo>
                <a:lnTo>
                  <a:pt x="43172" y="18287"/>
                </a:lnTo>
                <a:lnTo>
                  <a:pt x="40315" y="16001"/>
                </a:lnTo>
                <a:close/>
              </a:path>
              <a:path w="425450" h="94614">
                <a:moveTo>
                  <a:pt x="104132" y="9905"/>
                </a:moveTo>
                <a:lnTo>
                  <a:pt x="97274" y="9905"/>
                </a:lnTo>
                <a:lnTo>
                  <a:pt x="97274" y="67055"/>
                </a:lnTo>
                <a:lnTo>
                  <a:pt x="99560" y="74675"/>
                </a:lnTo>
                <a:lnTo>
                  <a:pt x="108704" y="83819"/>
                </a:lnTo>
                <a:lnTo>
                  <a:pt x="115562" y="86867"/>
                </a:lnTo>
                <a:lnTo>
                  <a:pt x="133850" y="86867"/>
                </a:lnTo>
                <a:lnTo>
                  <a:pt x="140708" y="83819"/>
                </a:lnTo>
                <a:lnTo>
                  <a:pt x="144518" y="80009"/>
                </a:lnTo>
                <a:lnTo>
                  <a:pt x="117086" y="80009"/>
                </a:lnTo>
                <a:lnTo>
                  <a:pt x="111752" y="78485"/>
                </a:lnTo>
                <a:lnTo>
                  <a:pt x="105656" y="70865"/>
                </a:lnTo>
                <a:lnTo>
                  <a:pt x="104132" y="64769"/>
                </a:lnTo>
                <a:lnTo>
                  <a:pt x="104132" y="9905"/>
                </a:lnTo>
                <a:close/>
              </a:path>
              <a:path w="425450" h="94614">
                <a:moveTo>
                  <a:pt x="152138" y="9905"/>
                </a:moveTo>
                <a:lnTo>
                  <a:pt x="145280" y="9905"/>
                </a:lnTo>
                <a:lnTo>
                  <a:pt x="145280" y="64769"/>
                </a:lnTo>
                <a:lnTo>
                  <a:pt x="143756" y="70865"/>
                </a:lnTo>
                <a:lnTo>
                  <a:pt x="140708" y="74675"/>
                </a:lnTo>
                <a:lnTo>
                  <a:pt x="136898" y="78485"/>
                </a:lnTo>
                <a:lnTo>
                  <a:pt x="131564" y="80009"/>
                </a:lnTo>
                <a:lnTo>
                  <a:pt x="144518" y="80009"/>
                </a:lnTo>
                <a:lnTo>
                  <a:pt x="149852" y="74675"/>
                </a:lnTo>
                <a:lnTo>
                  <a:pt x="152138" y="67055"/>
                </a:lnTo>
                <a:lnTo>
                  <a:pt x="152138" y="9905"/>
                </a:lnTo>
                <a:close/>
              </a:path>
              <a:path w="425450" h="94614">
                <a:moveTo>
                  <a:pt x="174236" y="67817"/>
                </a:moveTo>
                <a:lnTo>
                  <a:pt x="168140" y="67817"/>
                </a:lnTo>
                <a:lnTo>
                  <a:pt x="168140" y="73151"/>
                </a:lnTo>
                <a:lnTo>
                  <a:pt x="170426" y="77723"/>
                </a:lnTo>
                <a:lnTo>
                  <a:pt x="177284" y="84581"/>
                </a:lnTo>
                <a:lnTo>
                  <a:pt x="182618" y="86105"/>
                </a:lnTo>
                <a:lnTo>
                  <a:pt x="194810" y="86105"/>
                </a:lnTo>
                <a:lnTo>
                  <a:pt x="200144" y="84581"/>
                </a:lnTo>
                <a:lnTo>
                  <a:pt x="203954" y="81533"/>
                </a:lnTo>
                <a:lnTo>
                  <a:pt x="205478" y="80009"/>
                </a:lnTo>
                <a:lnTo>
                  <a:pt x="184142" y="80009"/>
                </a:lnTo>
                <a:lnTo>
                  <a:pt x="181094" y="79247"/>
                </a:lnTo>
                <a:lnTo>
                  <a:pt x="178808" y="76961"/>
                </a:lnTo>
                <a:lnTo>
                  <a:pt x="175760" y="74675"/>
                </a:lnTo>
                <a:lnTo>
                  <a:pt x="174236" y="71627"/>
                </a:lnTo>
                <a:lnTo>
                  <a:pt x="174236" y="67817"/>
                </a:lnTo>
                <a:close/>
              </a:path>
              <a:path w="425450" h="94614">
                <a:moveTo>
                  <a:pt x="193286" y="29717"/>
                </a:moveTo>
                <a:lnTo>
                  <a:pt x="181856" y="29717"/>
                </a:lnTo>
                <a:lnTo>
                  <a:pt x="177284" y="31241"/>
                </a:lnTo>
                <a:lnTo>
                  <a:pt x="174236" y="34289"/>
                </a:lnTo>
                <a:lnTo>
                  <a:pt x="171188" y="36575"/>
                </a:lnTo>
                <a:lnTo>
                  <a:pt x="168902" y="40385"/>
                </a:lnTo>
                <a:lnTo>
                  <a:pt x="168902" y="49529"/>
                </a:lnTo>
                <a:lnTo>
                  <a:pt x="170426" y="52577"/>
                </a:lnTo>
                <a:lnTo>
                  <a:pt x="174236" y="54863"/>
                </a:lnTo>
                <a:lnTo>
                  <a:pt x="176522" y="57149"/>
                </a:lnTo>
                <a:lnTo>
                  <a:pt x="181094" y="58673"/>
                </a:lnTo>
                <a:lnTo>
                  <a:pt x="188714" y="60197"/>
                </a:lnTo>
                <a:lnTo>
                  <a:pt x="194048" y="61721"/>
                </a:lnTo>
                <a:lnTo>
                  <a:pt x="197858" y="62483"/>
                </a:lnTo>
                <a:lnTo>
                  <a:pt x="199382" y="64007"/>
                </a:lnTo>
                <a:lnTo>
                  <a:pt x="201668" y="65531"/>
                </a:lnTo>
                <a:lnTo>
                  <a:pt x="203192" y="67055"/>
                </a:lnTo>
                <a:lnTo>
                  <a:pt x="203192" y="73151"/>
                </a:lnTo>
                <a:lnTo>
                  <a:pt x="201668" y="75437"/>
                </a:lnTo>
                <a:lnTo>
                  <a:pt x="199382" y="77723"/>
                </a:lnTo>
                <a:lnTo>
                  <a:pt x="196334" y="79247"/>
                </a:lnTo>
                <a:lnTo>
                  <a:pt x="193286" y="80009"/>
                </a:lnTo>
                <a:lnTo>
                  <a:pt x="205478" y="80009"/>
                </a:lnTo>
                <a:lnTo>
                  <a:pt x="207002" y="78485"/>
                </a:lnTo>
                <a:lnTo>
                  <a:pt x="209288" y="74675"/>
                </a:lnTo>
                <a:lnTo>
                  <a:pt x="209288" y="66293"/>
                </a:lnTo>
                <a:lnTo>
                  <a:pt x="207764" y="63245"/>
                </a:lnTo>
                <a:lnTo>
                  <a:pt x="203192" y="58673"/>
                </a:lnTo>
                <a:lnTo>
                  <a:pt x="198620" y="57149"/>
                </a:lnTo>
                <a:lnTo>
                  <a:pt x="192524" y="55625"/>
                </a:lnTo>
                <a:lnTo>
                  <a:pt x="190238" y="54863"/>
                </a:lnTo>
                <a:lnTo>
                  <a:pt x="184904" y="53339"/>
                </a:lnTo>
                <a:lnTo>
                  <a:pt x="181094" y="52577"/>
                </a:lnTo>
                <a:lnTo>
                  <a:pt x="179570" y="51053"/>
                </a:lnTo>
                <a:lnTo>
                  <a:pt x="176522" y="49529"/>
                </a:lnTo>
                <a:lnTo>
                  <a:pt x="175760" y="47243"/>
                </a:lnTo>
                <a:lnTo>
                  <a:pt x="175760" y="41147"/>
                </a:lnTo>
                <a:lnTo>
                  <a:pt x="176522" y="39623"/>
                </a:lnTo>
                <a:lnTo>
                  <a:pt x="178808" y="37337"/>
                </a:lnTo>
                <a:lnTo>
                  <a:pt x="181094" y="35813"/>
                </a:lnTo>
                <a:lnTo>
                  <a:pt x="184142" y="35051"/>
                </a:lnTo>
                <a:lnTo>
                  <a:pt x="202621" y="35051"/>
                </a:lnTo>
                <a:lnTo>
                  <a:pt x="201668" y="34289"/>
                </a:lnTo>
                <a:lnTo>
                  <a:pt x="198620" y="31241"/>
                </a:lnTo>
                <a:lnTo>
                  <a:pt x="193286" y="29717"/>
                </a:lnTo>
                <a:close/>
              </a:path>
              <a:path w="425450" h="94614">
                <a:moveTo>
                  <a:pt x="202621" y="35051"/>
                </a:moveTo>
                <a:lnTo>
                  <a:pt x="191762" y="35051"/>
                </a:lnTo>
                <a:lnTo>
                  <a:pt x="194810" y="35813"/>
                </a:lnTo>
                <a:lnTo>
                  <a:pt x="197096" y="38099"/>
                </a:lnTo>
                <a:lnTo>
                  <a:pt x="200144" y="40385"/>
                </a:lnTo>
                <a:lnTo>
                  <a:pt x="200906" y="42671"/>
                </a:lnTo>
                <a:lnTo>
                  <a:pt x="201668" y="46481"/>
                </a:lnTo>
                <a:lnTo>
                  <a:pt x="207764" y="46481"/>
                </a:lnTo>
                <a:lnTo>
                  <a:pt x="207002" y="41147"/>
                </a:lnTo>
                <a:lnTo>
                  <a:pt x="205478" y="37337"/>
                </a:lnTo>
                <a:lnTo>
                  <a:pt x="202621" y="35051"/>
                </a:lnTo>
                <a:close/>
              </a:path>
              <a:path w="425450" h="94614">
                <a:moveTo>
                  <a:pt x="251198" y="29717"/>
                </a:moveTo>
                <a:lnTo>
                  <a:pt x="237482" y="29717"/>
                </a:lnTo>
                <a:lnTo>
                  <a:pt x="231386" y="32003"/>
                </a:lnTo>
                <a:lnTo>
                  <a:pt x="227576" y="37337"/>
                </a:lnTo>
                <a:lnTo>
                  <a:pt x="223004" y="41909"/>
                </a:lnTo>
                <a:lnTo>
                  <a:pt x="221480" y="48767"/>
                </a:lnTo>
                <a:lnTo>
                  <a:pt x="221480" y="67055"/>
                </a:lnTo>
                <a:lnTo>
                  <a:pt x="223004" y="73913"/>
                </a:lnTo>
                <a:lnTo>
                  <a:pt x="227576" y="78485"/>
                </a:lnTo>
                <a:lnTo>
                  <a:pt x="231386" y="83819"/>
                </a:lnTo>
                <a:lnTo>
                  <a:pt x="236720" y="86105"/>
                </a:lnTo>
                <a:lnTo>
                  <a:pt x="249674" y="86105"/>
                </a:lnTo>
                <a:lnTo>
                  <a:pt x="255008" y="84581"/>
                </a:lnTo>
                <a:lnTo>
                  <a:pt x="258818" y="80771"/>
                </a:lnTo>
                <a:lnTo>
                  <a:pt x="259771" y="80009"/>
                </a:lnTo>
                <a:lnTo>
                  <a:pt x="239768" y="80009"/>
                </a:lnTo>
                <a:lnTo>
                  <a:pt x="235196" y="78485"/>
                </a:lnTo>
                <a:lnTo>
                  <a:pt x="229100" y="70865"/>
                </a:lnTo>
                <a:lnTo>
                  <a:pt x="227576" y="65531"/>
                </a:lnTo>
                <a:lnTo>
                  <a:pt x="227576" y="58673"/>
                </a:lnTo>
                <a:lnTo>
                  <a:pt x="266438" y="58673"/>
                </a:lnTo>
                <a:lnTo>
                  <a:pt x="266438" y="54101"/>
                </a:lnTo>
                <a:lnTo>
                  <a:pt x="227576" y="54101"/>
                </a:lnTo>
                <a:lnTo>
                  <a:pt x="227576" y="48005"/>
                </a:lnTo>
                <a:lnTo>
                  <a:pt x="229100" y="43433"/>
                </a:lnTo>
                <a:lnTo>
                  <a:pt x="235958" y="36575"/>
                </a:lnTo>
                <a:lnTo>
                  <a:pt x="239768" y="35051"/>
                </a:lnTo>
                <a:lnTo>
                  <a:pt x="259072" y="35051"/>
                </a:lnTo>
                <a:lnTo>
                  <a:pt x="256532" y="32003"/>
                </a:lnTo>
                <a:lnTo>
                  <a:pt x="251198" y="29717"/>
                </a:lnTo>
                <a:close/>
              </a:path>
              <a:path w="425450" h="94614">
                <a:moveTo>
                  <a:pt x="265676" y="67817"/>
                </a:moveTo>
                <a:lnTo>
                  <a:pt x="259580" y="67817"/>
                </a:lnTo>
                <a:lnTo>
                  <a:pt x="258818" y="71627"/>
                </a:lnTo>
                <a:lnTo>
                  <a:pt x="257294" y="74675"/>
                </a:lnTo>
                <a:lnTo>
                  <a:pt x="254246" y="76961"/>
                </a:lnTo>
                <a:lnTo>
                  <a:pt x="251960" y="79247"/>
                </a:lnTo>
                <a:lnTo>
                  <a:pt x="248150" y="80009"/>
                </a:lnTo>
                <a:lnTo>
                  <a:pt x="259771" y="80009"/>
                </a:lnTo>
                <a:lnTo>
                  <a:pt x="262628" y="77723"/>
                </a:lnTo>
                <a:lnTo>
                  <a:pt x="264914" y="73151"/>
                </a:lnTo>
                <a:lnTo>
                  <a:pt x="265676" y="67817"/>
                </a:lnTo>
                <a:close/>
              </a:path>
              <a:path w="425450" h="94614">
                <a:moveTo>
                  <a:pt x="259072" y="35051"/>
                </a:moveTo>
                <a:lnTo>
                  <a:pt x="248912" y="35051"/>
                </a:lnTo>
                <a:lnTo>
                  <a:pt x="252722" y="36575"/>
                </a:lnTo>
                <a:lnTo>
                  <a:pt x="255008" y="39623"/>
                </a:lnTo>
                <a:lnTo>
                  <a:pt x="258818" y="43433"/>
                </a:lnTo>
                <a:lnTo>
                  <a:pt x="260342" y="48005"/>
                </a:lnTo>
                <a:lnTo>
                  <a:pt x="260342" y="54101"/>
                </a:lnTo>
                <a:lnTo>
                  <a:pt x="266438" y="54101"/>
                </a:lnTo>
                <a:lnTo>
                  <a:pt x="266438" y="48005"/>
                </a:lnTo>
                <a:lnTo>
                  <a:pt x="264914" y="41147"/>
                </a:lnTo>
                <a:lnTo>
                  <a:pt x="260342" y="36575"/>
                </a:lnTo>
                <a:lnTo>
                  <a:pt x="259072" y="35051"/>
                </a:lnTo>
                <a:close/>
              </a:path>
              <a:path w="425450" h="94614">
                <a:moveTo>
                  <a:pt x="287012" y="31241"/>
                </a:moveTo>
                <a:lnTo>
                  <a:pt x="280916" y="31241"/>
                </a:lnTo>
                <a:lnTo>
                  <a:pt x="280916" y="84581"/>
                </a:lnTo>
                <a:lnTo>
                  <a:pt x="287012" y="84581"/>
                </a:lnTo>
                <a:lnTo>
                  <a:pt x="287012" y="48767"/>
                </a:lnTo>
                <a:lnTo>
                  <a:pt x="288536" y="44195"/>
                </a:lnTo>
                <a:lnTo>
                  <a:pt x="290822" y="40385"/>
                </a:lnTo>
                <a:lnTo>
                  <a:pt x="287012" y="40385"/>
                </a:lnTo>
                <a:lnTo>
                  <a:pt x="287012" y="31241"/>
                </a:lnTo>
                <a:close/>
              </a:path>
              <a:path w="425450" h="94614">
                <a:moveTo>
                  <a:pt x="303014" y="29717"/>
                </a:moveTo>
                <a:lnTo>
                  <a:pt x="299204" y="29717"/>
                </a:lnTo>
                <a:lnTo>
                  <a:pt x="295394" y="30479"/>
                </a:lnTo>
                <a:lnTo>
                  <a:pt x="293108" y="32003"/>
                </a:lnTo>
                <a:lnTo>
                  <a:pt x="290060" y="34289"/>
                </a:lnTo>
                <a:lnTo>
                  <a:pt x="288536" y="36575"/>
                </a:lnTo>
                <a:lnTo>
                  <a:pt x="287012" y="40385"/>
                </a:lnTo>
                <a:lnTo>
                  <a:pt x="290822" y="40385"/>
                </a:lnTo>
                <a:lnTo>
                  <a:pt x="293870" y="37337"/>
                </a:lnTo>
                <a:lnTo>
                  <a:pt x="297680" y="35813"/>
                </a:lnTo>
                <a:lnTo>
                  <a:pt x="303014" y="35813"/>
                </a:lnTo>
                <a:lnTo>
                  <a:pt x="303014" y="29717"/>
                </a:lnTo>
                <a:close/>
              </a:path>
              <a:path w="425450" h="94614">
                <a:moveTo>
                  <a:pt x="337304" y="0"/>
                </a:moveTo>
                <a:lnTo>
                  <a:pt x="332732" y="0"/>
                </a:lnTo>
                <a:lnTo>
                  <a:pt x="327398" y="6857"/>
                </a:lnTo>
                <a:lnTo>
                  <a:pt x="322826" y="13715"/>
                </a:lnTo>
                <a:lnTo>
                  <a:pt x="320540" y="21335"/>
                </a:lnTo>
                <a:lnTo>
                  <a:pt x="317192" y="33560"/>
                </a:lnTo>
                <a:lnTo>
                  <a:pt x="315974" y="46299"/>
                </a:lnTo>
                <a:lnTo>
                  <a:pt x="316963" y="59470"/>
                </a:lnTo>
                <a:lnTo>
                  <a:pt x="319944" y="71453"/>
                </a:lnTo>
                <a:lnTo>
                  <a:pt x="325186" y="83764"/>
                </a:lnTo>
                <a:lnTo>
                  <a:pt x="332160" y="93824"/>
                </a:lnTo>
                <a:lnTo>
                  <a:pt x="337304" y="94487"/>
                </a:lnTo>
                <a:lnTo>
                  <a:pt x="331970" y="87629"/>
                </a:lnTo>
                <a:lnTo>
                  <a:pt x="328160" y="80009"/>
                </a:lnTo>
                <a:lnTo>
                  <a:pt x="323588" y="64769"/>
                </a:lnTo>
                <a:lnTo>
                  <a:pt x="322826" y="56387"/>
                </a:lnTo>
                <a:lnTo>
                  <a:pt x="322878" y="46299"/>
                </a:lnTo>
                <a:lnTo>
                  <a:pt x="323538" y="34113"/>
                </a:lnTo>
                <a:lnTo>
                  <a:pt x="326368" y="22026"/>
                </a:lnTo>
                <a:lnTo>
                  <a:pt x="328922" y="13715"/>
                </a:lnTo>
                <a:lnTo>
                  <a:pt x="332732" y="6857"/>
                </a:lnTo>
                <a:lnTo>
                  <a:pt x="337304" y="0"/>
                </a:lnTo>
                <a:close/>
              </a:path>
              <a:path w="425450" h="94614">
                <a:moveTo>
                  <a:pt x="356354" y="67817"/>
                </a:moveTo>
                <a:lnTo>
                  <a:pt x="350258" y="67817"/>
                </a:lnTo>
                <a:lnTo>
                  <a:pt x="350258" y="73151"/>
                </a:lnTo>
                <a:lnTo>
                  <a:pt x="351782" y="77723"/>
                </a:lnTo>
                <a:lnTo>
                  <a:pt x="355592" y="80771"/>
                </a:lnTo>
                <a:lnTo>
                  <a:pt x="359402" y="84581"/>
                </a:lnTo>
                <a:lnTo>
                  <a:pt x="364736" y="86105"/>
                </a:lnTo>
                <a:lnTo>
                  <a:pt x="376928" y="86105"/>
                </a:lnTo>
                <a:lnTo>
                  <a:pt x="382262" y="84581"/>
                </a:lnTo>
                <a:lnTo>
                  <a:pt x="385310" y="81533"/>
                </a:lnTo>
                <a:lnTo>
                  <a:pt x="387215" y="80009"/>
                </a:lnTo>
                <a:lnTo>
                  <a:pt x="366260" y="80009"/>
                </a:lnTo>
                <a:lnTo>
                  <a:pt x="363212" y="79247"/>
                </a:lnTo>
                <a:lnTo>
                  <a:pt x="360164" y="76961"/>
                </a:lnTo>
                <a:lnTo>
                  <a:pt x="357878" y="74675"/>
                </a:lnTo>
                <a:lnTo>
                  <a:pt x="356354" y="71627"/>
                </a:lnTo>
                <a:lnTo>
                  <a:pt x="356354" y="67817"/>
                </a:lnTo>
                <a:close/>
              </a:path>
              <a:path w="425450" h="94614">
                <a:moveTo>
                  <a:pt x="375404" y="29717"/>
                </a:moveTo>
                <a:lnTo>
                  <a:pt x="363974" y="29717"/>
                </a:lnTo>
                <a:lnTo>
                  <a:pt x="359402" y="31241"/>
                </a:lnTo>
                <a:lnTo>
                  <a:pt x="356354" y="34289"/>
                </a:lnTo>
                <a:lnTo>
                  <a:pt x="352544" y="36575"/>
                </a:lnTo>
                <a:lnTo>
                  <a:pt x="351020" y="40385"/>
                </a:lnTo>
                <a:lnTo>
                  <a:pt x="351020" y="49529"/>
                </a:lnTo>
                <a:lnTo>
                  <a:pt x="352544" y="52577"/>
                </a:lnTo>
                <a:lnTo>
                  <a:pt x="356354" y="54863"/>
                </a:lnTo>
                <a:lnTo>
                  <a:pt x="358640" y="57149"/>
                </a:lnTo>
                <a:lnTo>
                  <a:pt x="363212" y="58673"/>
                </a:lnTo>
                <a:lnTo>
                  <a:pt x="370832" y="60197"/>
                </a:lnTo>
                <a:lnTo>
                  <a:pt x="376166" y="61721"/>
                </a:lnTo>
                <a:lnTo>
                  <a:pt x="379976" y="62483"/>
                </a:lnTo>
                <a:lnTo>
                  <a:pt x="381500" y="64007"/>
                </a:lnTo>
                <a:lnTo>
                  <a:pt x="383786" y="65531"/>
                </a:lnTo>
                <a:lnTo>
                  <a:pt x="384548" y="67055"/>
                </a:lnTo>
                <a:lnTo>
                  <a:pt x="384548" y="73151"/>
                </a:lnTo>
                <a:lnTo>
                  <a:pt x="383786" y="75437"/>
                </a:lnTo>
                <a:lnTo>
                  <a:pt x="381500" y="77723"/>
                </a:lnTo>
                <a:lnTo>
                  <a:pt x="378452" y="79247"/>
                </a:lnTo>
                <a:lnTo>
                  <a:pt x="375404" y="80009"/>
                </a:lnTo>
                <a:lnTo>
                  <a:pt x="387215" y="80009"/>
                </a:lnTo>
                <a:lnTo>
                  <a:pt x="389120" y="78485"/>
                </a:lnTo>
                <a:lnTo>
                  <a:pt x="391406" y="74675"/>
                </a:lnTo>
                <a:lnTo>
                  <a:pt x="391406" y="66293"/>
                </a:lnTo>
                <a:lnTo>
                  <a:pt x="374642" y="55625"/>
                </a:lnTo>
                <a:lnTo>
                  <a:pt x="372356" y="54863"/>
                </a:lnTo>
                <a:lnTo>
                  <a:pt x="367022" y="53339"/>
                </a:lnTo>
                <a:lnTo>
                  <a:pt x="363212" y="52577"/>
                </a:lnTo>
                <a:lnTo>
                  <a:pt x="361688" y="51053"/>
                </a:lnTo>
                <a:lnTo>
                  <a:pt x="358640" y="49529"/>
                </a:lnTo>
                <a:lnTo>
                  <a:pt x="357878" y="47243"/>
                </a:lnTo>
                <a:lnTo>
                  <a:pt x="357878" y="41147"/>
                </a:lnTo>
                <a:lnTo>
                  <a:pt x="358640" y="39623"/>
                </a:lnTo>
                <a:lnTo>
                  <a:pt x="360926" y="37337"/>
                </a:lnTo>
                <a:lnTo>
                  <a:pt x="363212" y="35813"/>
                </a:lnTo>
                <a:lnTo>
                  <a:pt x="365498" y="35051"/>
                </a:lnTo>
                <a:lnTo>
                  <a:pt x="384739" y="35051"/>
                </a:lnTo>
                <a:lnTo>
                  <a:pt x="379976" y="31241"/>
                </a:lnTo>
                <a:lnTo>
                  <a:pt x="375404" y="29717"/>
                </a:lnTo>
                <a:close/>
              </a:path>
              <a:path w="425450" h="94614">
                <a:moveTo>
                  <a:pt x="384739" y="35051"/>
                </a:moveTo>
                <a:lnTo>
                  <a:pt x="373880" y="35051"/>
                </a:lnTo>
                <a:lnTo>
                  <a:pt x="376928" y="35813"/>
                </a:lnTo>
                <a:lnTo>
                  <a:pt x="381500" y="40385"/>
                </a:lnTo>
                <a:lnTo>
                  <a:pt x="383024" y="42671"/>
                </a:lnTo>
                <a:lnTo>
                  <a:pt x="383786" y="46481"/>
                </a:lnTo>
                <a:lnTo>
                  <a:pt x="389882" y="46481"/>
                </a:lnTo>
                <a:lnTo>
                  <a:pt x="389120" y="41147"/>
                </a:lnTo>
                <a:lnTo>
                  <a:pt x="387596" y="37337"/>
                </a:lnTo>
                <a:lnTo>
                  <a:pt x="384739" y="35051"/>
                </a:lnTo>
                <a:close/>
              </a:path>
              <a:path w="425450" h="94614">
                <a:moveTo>
                  <a:pt x="403598" y="0"/>
                </a:moveTo>
                <a:lnTo>
                  <a:pt x="408932" y="6857"/>
                </a:lnTo>
                <a:lnTo>
                  <a:pt x="415028" y="22097"/>
                </a:lnTo>
                <a:lnTo>
                  <a:pt x="417314" y="29717"/>
                </a:lnTo>
                <a:lnTo>
                  <a:pt x="418076" y="38099"/>
                </a:lnTo>
                <a:lnTo>
                  <a:pt x="418076" y="56387"/>
                </a:lnTo>
                <a:lnTo>
                  <a:pt x="417314" y="64769"/>
                </a:lnTo>
                <a:lnTo>
                  <a:pt x="415028" y="72389"/>
                </a:lnTo>
                <a:lnTo>
                  <a:pt x="408932" y="87629"/>
                </a:lnTo>
                <a:lnTo>
                  <a:pt x="403598" y="94487"/>
                </a:lnTo>
                <a:lnTo>
                  <a:pt x="408170" y="94487"/>
                </a:lnTo>
                <a:lnTo>
                  <a:pt x="424929" y="48188"/>
                </a:lnTo>
                <a:lnTo>
                  <a:pt x="423940" y="35017"/>
                </a:lnTo>
                <a:lnTo>
                  <a:pt x="420959" y="23034"/>
                </a:lnTo>
                <a:lnTo>
                  <a:pt x="415717" y="10998"/>
                </a:lnTo>
                <a:lnTo>
                  <a:pt x="408742" y="739"/>
                </a:lnTo>
                <a:lnTo>
                  <a:pt x="40359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" name="bk object 62"/>
          <p:cNvSpPr/>
          <p:nvPr/>
        </p:nvSpPr>
        <p:spPr>
          <a:xfrm>
            <a:off x="1530096" y="7312152"/>
            <a:ext cx="4671822" cy="985266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3" name="bk object 63"/>
          <p:cNvSpPr/>
          <p:nvPr/>
        </p:nvSpPr>
        <p:spPr>
          <a:xfrm>
            <a:off x="1066800" y="8468868"/>
            <a:ext cx="5597652" cy="582930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4" name="bk object 64"/>
          <p:cNvSpPr/>
          <p:nvPr/>
        </p:nvSpPr>
        <p:spPr>
          <a:xfrm>
            <a:off x="6142482" y="16001"/>
            <a:ext cx="112395" cy="124460"/>
          </a:xfrm>
          <a:custGeom>
            <a:avLst/>
            <a:gdLst/>
            <a:ahLst/>
            <a:cxnLst/>
            <a:rect l="l" t="t" r="r" b="b"/>
            <a:pathLst>
              <a:path w="112395" h="124460">
                <a:moveTo>
                  <a:pt x="47244" y="4572"/>
                </a:moveTo>
                <a:lnTo>
                  <a:pt x="13452" y="22916"/>
                </a:lnTo>
                <a:lnTo>
                  <a:pt x="10668" y="43434"/>
                </a:lnTo>
                <a:lnTo>
                  <a:pt x="13716" y="50292"/>
                </a:lnTo>
                <a:lnTo>
                  <a:pt x="19812" y="56388"/>
                </a:lnTo>
                <a:lnTo>
                  <a:pt x="30171" y="62656"/>
                </a:lnTo>
                <a:lnTo>
                  <a:pt x="43176" y="65396"/>
                </a:lnTo>
                <a:lnTo>
                  <a:pt x="58242" y="64071"/>
                </a:lnTo>
                <a:lnTo>
                  <a:pt x="69286" y="59808"/>
                </a:lnTo>
                <a:lnTo>
                  <a:pt x="70287" y="58674"/>
                </a:lnTo>
                <a:lnTo>
                  <a:pt x="38100" y="58674"/>
                </a:lnTo>
                <a:lnTo>
                  <a:pt x="31242" y="55626"/>
                </a:lnTo>
                <a:lnTo>
                  <a:pt x="25908" y="51054"/>
                </a:lnTo>
                <a:lnTo>
                  <a:pt x="22098" y="47244"/>
                </a:lnTo>
                <a:lnTo>
                  <a:pt x="19812" y="41910"/>
                </a:lnTo>
                <a:lnTo>
                  <a:pt x="19812" y="28956"/>
                </a:lnTo>
                <a:lnTo>
                  <a:pt x="22098" y="23622"/>
                </a:lnTo>
                <a:lnTo>
                  <a:pt x="25908" y="19050"/>
                </a:lnTo>
                <a:lnTo>
                  <a:pt x="31242" y="14478"/>
                </a:lnTo>
                <a:lnTo>
                  <a:pt x="38100" y="11430"/>
                </a:lnTo>
                <a:lnTo>
                  <a:pt x="70061" y="11430"/>
                </a:lnTo>
                <a:lnTo>
                  <a:pt x="63433" y="7391"/>
                </a:lnTo>
                <a:lnTo>
                  <a:pt x="50565" y="4673"/>
                </a:lnTo>
                <a:lnTo>
                  <a:pt x="47244" y="4572"/>
                </a:lnTo>
                <a:close/>
              </a:path>
              <a:path w="112395" h="124460">
                <a:moveTo>
                  <a:pt x="70061" y="11430"/>
                </a:moveTo>
                <a:lnTo>
                  <a:pt x="55626" y="11430"/>
                </a:lnTo>
                <a:lnTo>
                  <a:pt x="62484" y="14478"/>
                </a:lnTo>
                <a:lnTo>
                  <a:pt x="71628" y="23622"/>
                </a:lnTo>
                <a:lnTo>
                  <a:pt x="73914" y="28956"/>
                </a:lnTo>
                <a:lnTo>
                  <a:pt x="73914" y="41910"/>
                </a:lnTo>
                <a:lnTo>
                  <a:pt x="71628" y="47244"/>
                </a:lnTo>
                <a:lnTo>
                  <a:pt x="67056" y="51054"/>
                </a:lnTo>
                <a:lnTo>
                  <a:pt x="62484" y="55626"/>
                </a:lnTo>
                <a:lnTo>
                  <a:pt x="55626" y="58674"/>
                </a:lnTo>
                <a:lnTo>
                  <a:pt x="70287" y="58674"/>
                </a:lnTo>
                <a:lnTo>
                  <a:pt x="79497" y="48235"/>
                </a:lnTo>
                <a:lnTo>
                  <a:pt x="82955" y="37607"/>
                </a:lnTo>
                <a:lnTo>
                  <a:pt x="80797" y="23944"/>
                </a:lnTo>
                <a:lnTo>
                  <a:pt x="74069" y="13872"/>
                </a:lnTo>
                <a:lnTo>
                  <a:pt x="70061" y="11430"/>
                </a:lnTo>
                <a:close/>
              </a:path>
              <a:path w="112395" h="124460">
                <a:moveTo>
                  <a:pt x="108966" y="0"/>
                </a:moveTo>
                <a:lnTo>
                  <a:pt x="105918" y="0"/>
                </a:lnTo>
                <a:lnTo>
                  <a:pt x="102870" y="3048"/>
                </a:lnTo>
                <a:lnTo>
                  <a:pt x="102870" y="121158"/>
                </a:lnTo>
                <a:lnTo>
                  <a:pt x="103632" y="122682"/>
                </a:lnTo>
                <a:lnTo>
                  <a:pt x="105156" y="124206"/>
                </a:lnTo>
                <a:lnTo>
                  <a:pt x="109728" y="124206"/>
                </a:lnTo>
                <a:lnTo>
                  <a:pt x="111252" y="122682"/>
                </a:lnTo>
                <a:lnTo>
                  <a:pt x="112014" y="121158"/>
                </a:lnTo>
                <a:lnTo>
                  <a:pt x="112014" y="3048"/>
                </a:lnTo>
                <a:lnTo>
                  <a:pt x="111252" y="1524"/>
                </a:lnTo>
                <a:lnTo>
                  <a:pt x="110490" y="1524"/>
                </a:lnTo>
                <a:lnTo>
                  <a:pt x="108966" y="0"/>
                </a:lnTo>
                <a:close/>
              </a:path>
              <a:path w="112395" h="124460">
                <a:moveTo>
                  <a:pt x="97536" y="98298"/>
                </a:moveTo>
                <a:lnTo>
                  <a:pt x="2286" y="98298"/>
                </a:lnTo>
                <a:lnTo>
                  <a:pt x="0" y="100584"/>
                </a:lnTo>
                <a:lnTo>
                  <a:pt x="0" y="102870"/>
                </a:lnTo>
                <a:lnTo>
                  <a:pt x="2286" y="105156"/>
                </a:lnTo>
                <a:lnTo>
                  <a:pt x="3810" y="105918"/>
                </a:lnTo>
                <a:lnTo>
                  <a:pt x="5334" y="105918"/>
                </a:lnTo>
                <a:lnTo>
                  <a:pt x="44747" y="104886"/>
                </a:lnTo>
                <a:lnTo>
                  <a:pt x="86393" y="100719"/>
                </a:lnTo>
                <a:lnTo>
                  <a:pt x="97536" y="98298"/>
                </a:lnTo>
                <a:close/>
              </a:path>
              <a:path w="112395" h="124460">
                <a:moveTo>
                  <a:pt x="96774" y="91440"/>
                </a:moveTo>
                <a:lnTo>
                  <a:pt x="95250" y="91440"/>
                </a:lnTo>
                <a:lnTo>
                  <a:pt x="93726" y="92202"/>
                </a:lnTo>
                <a:lnTo>
                  <a:pt x="83089" y="94060"/>
                </a:lnTo>
                <a:lnTo>
                  <a:pt x="30838" y="97782"/>
                </a:lnTo>
                <a:lnTo>
                  <a:pt x="5334" y="98298"/>
                </a:lnTo>
                <a:lnTo>
                  <a:pt x="98298" y="98298"/>
                </a:lnTo>
                <a:lnTo>
                  <a:pt x="99060" y="96774"/>
                </a:lnTo>
                <a:lnTo>
                  <a:pt x="99822" y="96012"/>
                </a:lnTo>
                <a:lnTo>
                  <a:pt x="99822" y="93726"/>
                </a:lnTo>
                <a:lnTo>
                  <a:pt x="98298" y="92202"/>
                </a:lnTo>
                <a:lnTo>
                  <a:pt x="96774" y="9144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5"/>
            <a:ext cx="6806564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4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1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3.png"/><Relationship Id="rId3" Type="http://schemas.openxmlformats.org/officeDocument/2006/relationships/hyperlink" Target="http://www.ahnlab.com/kr/site/mypage/product/prodConfirmViewPrint.do" TargetMode="External"/><Relationship Id="rId4" Type="http://schemas.openxmlformats.org/officeDocument/2006/relationships/notesSlide" Target="../notesSlides/notesSlide1.xml"/><Relationship Id="rId5" Type="http://schemas.openxmlformats.org/officeDocument/2006/relationships/slide" Target="slide1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041390" y="0"/>
            <a:ext cx="381635" cy="1778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  <a:tabLst>
                <a:tab pos="292100" algn="l"/>
              </a:tabLst>
            </a:pPr>
            <a:r>
              <a:rPr dirty="0" sz="1200">
                <a:latin typeface="Times New Roman"/>
                <a:cs typeface="Times New Roman"/>
              </a:rPr>
              <a:t>1	1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422897" y="16001"/>
            <a:ext cx="415290" cy="124460"/>
          </a:xfrm>
          <a:custGeom>
            <a:avLst/>
            <a:gdLst/>
            <a:ahLst/>
            <a:cxnLst/>
            <a:rect l="l" t="t" r="r" b="b"/>
            <a:pathLst>
              <a:path w="415290" h="124460">
                <a:moveTo>
                  <a:pt x="84582" y="0"/>
                </a:moveTo>
                <a:lnTo>
                  <a:pt x="80772" y="0"/>
                </a:lnTo>
                <a:lnTo>
                  <a:pt x="79248" y="1524"/>
                </a:lnTo>
                <a:lnTo>
                  <a:pt x="78486" y="1524"/>
                </a:lnTo>
                <a:lnTo>
                  <a:pt x="77724" y="3048"/>
                </a:lnTo>
                <a:lnTo>
                  <a:pt x="77724" y="51816"/>
                </a:lnTo>
                <a:lnTo>
                  <a:pt x="54864" y="51816"/>
                </a:lnTo>
                <a:lnTo>
                  <a:pt x="53340" y="53340"/>
                </a:lnTo>
                <a:lnTo>
                  <a:pt x="53340" y="57150"/>
                </a:lnTo>
                <a:lnTo>
                  <a:pt x="54864" y="58674"/>
                </a:lnTo>
                <a:lnTo>
                  <a:pt x="56388" y="59436"/>
                </a:lnTo>
                <a:lnTo>
                  <a:pt x="77724" y="59436"/>
                </a:lnTo>
                <a:lnTo>
                  <a:pt x="77724" y="121158"/>
                </a:lnTo>
                <a:lnTo>
                  <a:pt x="78486" y="122682"/>
                </a:lnTo>
                <a:lnTo>
                  <a:pt x="80010" y="124206"/>
                </a:lnTo>
                <a:lnTo>
                  <a:pt x="84582" y="124206"/>
                </a:lnTo>
                <a:lnTo>
                  <a:pt x="86106" y="122682"/>
                </a:lnTo>
                <a:lnTo>
                  <a:pt x="86868" y="121158"/>
                </a:lnTo>
                <a:lnTo>
                  <a:pt x="86868" y="3048"/>
                </a:lnTo>
                <a:lnTo>
                  <a:pt x="86106" y="1524"/>
                </a:lnTo>
                <a:lnTo>
                  <a:pt x="84582" y="0"/>
                </a:lnTo>
                <a:close/>
              </a:path>
              <a:path w="415290" h="124460">
                <a:moveTo>
                  <a:pt x="51816" y="19812"/>
                </a:moveTo>
                <a:lnTo>
                  <a:pt x="45720" y="19812"/>
                </a:lnTo>
                <a:lnTo>
                  <a:pt x="44196" y="21336"/>
                </a:lnTo>
                <a:lnTo>
                  <a:pt x="44184" y="24384"/>
                </a:lnTo>
                <a:lnTo>
                  <a:pt x="44012" y="35573"/>
                </a:lnTo>
                <a:lnTo>
                  <a:pt x="41956" y="77806"/>
                </a:lnTo>
                <a:lnTo>
                  <a:pt x="34290" y="103632"/>
                </a:lnTo>
                <a:lnTo>
                  <a:pt x="28194" y="103632"/>
                </a:lnTo>
                <a:lnTo>
                  <a:pt x="25908" y="104394"/>
                </a:lnTo>
                <a:lnTo>
                  <a:pt x="1524" y="104394"/>
                </a:lnTo>
                <a:lnTo>
                  <a:pt x="0" y="105918"/>
                </a:lnTo>
                <a:lnTo>
                  <a:pt x="762" y="108204"/>
                </a:lnTo>
                <a:lnTo>
                  <a:pt x="762" y="111252"/>
                </a:lnTo>
                <a:lnTo>
                  <a:pt x="2286" y="112014"/>
                </a:lnTo>
                <a:lnTo>
                  <a:pt x="17792" y="111936"/>
                </a:lnTo>
                <a:lnTo>
                  <a:pt x="30386" y="111396"/>
                </a:lnTo>
                <a:lnTo>
                  <a:pt x="46990" y="109135"/>
                </a:lnTo>
                <a:lnTo>
                  <a:pt x="58822" y="106928"/>
                </a:lnTo>
                <a:lnTo>
                  <a:pt x="67818" y="104394"/>
                </a:lnTo>
                <a:lnTo>
                  <a:pt x="69342" y="103632"/>
                </a:lnTo>
                <a:lnTo>
                  <a:pt x="69342" y="102870"/>
                </a:lnTo>
                <a:lnTo>
                  <a:pt x="70104" y="101346"/>
                </a:lnTo>
                <a:lnTo>
                  <a:pt x="48768" y="101346"/>
                </a:lnTo>
                <a:lnTo>
                  <a:pt x="50893" y="77806"/>
                </a:lnTo>
                <a:lnTo>
                  <a:pt x="51852" y="59436"/>
                </a:lnTo>
                <a:lnTo>
                  <a:pt x="52325" y="46575"/>
                </a:lnTo>
                <a:lnTo>
                  <a:pt x="52464" y="39203"/>
                </a:lnTo>
                <a:lnTo>
                  <a:pt x="52578" y="21336"/>
                </a:lnTo>
                <a:lnTo>
                  <a:pt x="51816" y="19812"/>
                </a:lnTo>
                <a:close/>
              </a:path>
              <a:path w="415290" h="124460">
                <a:moveTo>
                  <a:pt x="19812" y="20574"/>
                </a:moveTo>
                <a:lnTo>
                  <a:pt x="15240" y="20574"/>
                </a:lnTo>
                <a:lnTo>
                  <a:pt x="12954" y="22860"/>
                </a:lnTo>
                <a:lnTo>
                  <a:pt x="13000" y="35573"/>
                </a:lnTo>
                <a:lnTo>
                  <a:pt x="13291" y="46575"/>
                </a:lnTo>
                <a:lnTo>
                  <a:pt x="13389" y="49004"/>
                </a:lnTo>
                <a:lnTo>
                  <a:pt x="14230" y="62050"/>
                </a:lnTo>
                <a:lnTo>
                  <a:pt x="15125" y="77806"/>
                </a:lnTo>
                <a:lnTo>
                  <a:pt x="15992" y="90195"/>
                </a:lnTo>
                <a:lnTo>
                  <a:pt x="17078" y="101023"/>
                </a:lnTo>
                <a:lnTo>
                  <a:pt x="15240" y="104394"/>
                </a:lnTo>
                <a:lnTo>
                  <a:pt x="25908" y="104394"/>
                </a:lnTo>
                <a:lnTo>
                  <a:pt x="24675" y="93637"/>
                </a:lnTo>
                <a:lnTo>
                  <a:pt x="23751" y="81249"/>
                </a:lnTo>
                <a:lnTo>
                  <a:pt x="22156" y="39203"/>
                </a:lnTo>
                <a:lnTo>
                  <a:pt x="22098" y="22860"/>
                </a:lnTo>
                <a:lnTo>
                  <a:pt x="19812" y="20574"/>
                </a:lnTo>
                <a:close/>
              </a:path>
              <a:path w="415290" h="124460">
                <a:moveTo>
                  <a:pt x="67818" y="96774"/>
                </a:moveTo>
                <a:lnTo>
                  <a:pt x="66294" y="96774"/>
                </a:lnTo>
                <a:lnTo>
                  <a:pt x="64770" y="97536"/>
                </a:lnTo>
                <a:lnTo>
                  <a:pt x="62484" y="98298"/>
                </a:lnTo>
                <a:lnTo>
                  <a:pt x="60198" y="98298"/>
                </a:lnTo>
                <a:lnTo>
                  <a:pt x="57912" y="99060"/>
                </a:lnTo>
                <a:lnTo>
                  <a:pt x="48768" y="101346"/>
                </a:lnTo>
                <a:lnTo>
                  <a:pt x="70104" y="101346"/>
                </a:lnTo>
                <a:lnTo>
                  <a:pt x="70104" y="99060"/>
                </a:lnTo>
                <a:lnTo>
                  <a:pt x="67818" y="96774"/>
                </a:lnTo>
                <a:close/>
              </a:path>
              <a:path w="415290" h="124460">
                <a:moveTo>
                  <a:pt x="63246" y="4572"/>
                </a:moveTo>
                <a:lnTo>
                  <a:pt x="6096" y="4572"/>
                </a:lnTo>
                <a:lnTo>
                  <a:pt x="4572" y="6096"/>
                </a:lnTo>
                <a:lnTo>
                  <a:pt x="4572" y="10668"/>
                </a:lnTo>
                <a:lnTo>
                  <a:pt x="6096" y="12192"/>
                </a:lnTo>
                <a:lnTo>
                  <a:pt x="63246" y="12192"/>
                </a:lnTo>
                <a:lnTo>
                  <a:pt x="64770" y="10668"/>
                </a:lnTo>
                <a:lnTo>
                  <a:pt x="64770" y="6096"/>
                </a:lnTo>
                <a:lnTo>
                  <a:pt x="63246" y="4572"/>
                </a:lnTo>
                <a:close/>
              </a:path>
              <a:path w="415290" h="124460">
                <a:moveTo>
                  <a:pt x="111252" y="0"/>
                </a:moveTo>
                <a:lnTo>
                  <a:pt x="108966" y="0"/>
                </a:lnTo>
                <a:lnTo>
                  <a:pt x="105918" y="3048"/>
                </a:lnTo>
                <a:lnTo>
                  <a:pt x="105918" y="121158"/>
                </a:lnTo>
                <a:lnTo>
                  <a:pt x="106680" y="122682"/>
                </a:lnTo>
                <a:lnTo>
                  <a:pt x="108204" y="124206"/>
                </a:lnTo>
                <a:lnTo>
                  <a:pt x="112776" y="124206"/>
                </a:lnTo>
                <a:lnTo>
                  <a:pt x="114300" y="122682"/>
                </a:lnTo>
                <a:lnTo>
                  <a:pt x="115062" y="121158"/>
                </a:lnTo>
                <a:lnTo>
                  <a:pt x="115062" y="3048"/>
                </a:lnTo>
                <a:lnTo>
                  <a:pt x="114300" y="1524"/>
                </a:lnTo>
                <a:lnTo>
                  <a:pt x="113538" y="1524"/>
                </a:lnTo>
                <a:lnTo>
                  <a:pt x="112776" y="762"/>
                </a:lnTo>
                <a:lnTo>
                  <a:pt x="111252" y="0"/>
                </a:lnTo>
                <a:close/>
              </a:path>
              <a:path w="415290" h="124460">
                <a:moveTo>
                  <a:pt x="192024" y="3810"/>
                </a:moveTo>
                <a:lnTo>
                  <a:pt x="159750" y="39530"/>
                </a:lnTo>
                <a:lnTo>
                  <a:pt x="157975" y="51590"/>
                </a:lnTo>
                <a:lnTo>
                  <a:pt x="158527" y="68165"/>
                </a:lnTo>
                <a:lnTo>
                  <a:pt x="160500" y="80993"/>
                </a:lnTo>
                <a:lnTo>
                  <a:pt x="163762" y="91113"/>
                </a:lnTo>
                <a:lnTo>
                  <a:pt x="173443" y="104645"/>
                </a:lnTo>
                <a:lnTo>
                  <a:pt x="183339" y="111327"/>
                </a:lnTo>
                <a:lnTo>
                  <a:pt x="199247" y="110565"/>
                </a:lnTo>
                <a:lnTo>
                  <a:pt x="209846" y="105506"/>
                </a:lnTo>
                <a:lnTo>
                  <a:pt x="210118" y="105156"/>
                </a:lnTo>
                <a:lnTo>
                  <a:pt x="184386" y="105144"/>
                </a:lnTo>
                <a:lnTo>
                  <a:pt x="177546" y="100584"/>
                </a:lnTo>
                <a:lnTo>
                  <a:pt x="172974" y="91440"/>
                </a:lnTo>
                <a:lnTo>
                  <a:pt x="169324" y="80280"/>
                </a:lnTo>
                <a:lnTo>
                  <a:pt x="167357" y="68165"/>
                </a:lnTo>
                <a:lnTo>
                  <a:pt x="167277" y="66480"/>
                </a:lnTo>
                <a:lnTo>
                  <a:pt x="167578" y="51590"/>
                </a:lnTo>
                <a:lnTo>
                  <a:pt x="180880" y="15545"/>
                </a:lnTo>
                <a:lnTo>
                  <a:pt x="192024" y="11430"/>
                </a:lnTo>
                <a:lnTo>
                  <a:pt x="209988" y="11430"/>
                </a:lnTo>
                <a:lnTo>
                  <a:pt x="208912" y="10014"/>
                </a:lnTo>
                <a:lnTo>
                  <a:pt x="198104" y="4455"/>
                </a:lnTo>
                <a:lnTo>
                  <a:pt x="192024" y="3810"/>
                </a:lnTo>
                <a:close/>
              </a:path>
              <a:path w="415290" h="124460">
                <a:moveTo>
                  <a:pt x="209988" y="11430"/>
                </a:moveTo>
                <a:lnTo>
                  <a:pt x="200406" y="11430"/>
                </a:lnTo>
                <a:lnTo>
                  <a:pt x="206502" y="16002"/>
                </a:lnTo>
                <a:lnTo>
                  <a:pt x="211074" y="25908"/>
                </a:lnTo>
                <a:lnTo>
                  <a:pt x="214723" y="36528"/>
                </a:lnTo>
                <a:lnTo>
                  <a:pt x="216792" y="49392"/>
                </a:lnTo>
                <a:lnTo>
                  <a:pt x="216448" y="66480"/>
                </a:lnTo>
                <a:lnTo>
                  <a:pt x="192754" y="105144"/>
                </a:lnTo>
                <a:lnTo>
                  <a:pt x="184404" y="105156"/>
                </a:lnTo>
                <a:lnTo>
                  <a:pt x="210127" y="105144"/>
                </a:lnTo>
                <a:lnTo>
                  <a:pt x="217016" y="96297"/>
                </a:lnTo>
                <a:lnTo>
                  <a:pt x="222134" y="85597"/>
                </a:lnTo>
                <a:lnTo>
                  <a:pt x="225221" y="73386"/>
                </a:lnTo>
                <a:lnTo>
                  <a:pt x="226311" y="59444"/>
                </a:lnTo>
                <a:lnTo>
                  <a:pt x="225388" y="45095"/>
                </a:lnTo>
                <a:lnTo>
                  <a:pt x="222614" y="32600"/>
                </a:lnTo>
                <a:lnTo>
                  <a:pt x="217989" y="21956"/>
                </a:lnTo>
                <a:lnTo>
                  <a:pt x="209988" y="11430"/>
                </a:lnTo>
                <a:close/>
              </a:path>
              <a:path w="415290" h="124460">
                <a:moveTo>
                  <a:pt x="261366" y="762"/>
                </a:moveTo>
                <a:lnTo>
                  <a:pt x="255270" y="762"/>
                </a:lnTo>
                <a:lnTo>
                  <a:pt x="254508" y="1524"/>
                </a:lnTo>
                <a:lnTo>
                  <a:pt x="254508" y="122682"/>
                </a:lnTo>
                <a:lnTo>
                  <a:pt x="256032" y="124206"/>
                </a:lnTo>
                <a:lnTo>
                  <a:pt x="260604" y="124206"/>
                </a:lnTo>
                <a:lnTo>
                  <a:pt x="261366" y="123444"/>
                </a:lnTo>
                <a:lnTo>
                  <a:pt x="262890" y="122682"/>
                </a:lnTo>
                <a:lnTo>
                  <a:pt x="262890" y="1524"/>
                </a:lnTo>
                <a:lnTo>
                  <a:pt x="261366" y="762"/>
                </a:lnTo>
                <a:close/>
              </a:path>
              <a:path w="415290" h="124460">
                <a:moveTo>
                  <a:pt x="259842" y="0"/>
                </a:moveTo>
                <a:lnTo>
                  <a:pt x="257556" y="0"/>
                </a:lnTo>
                <a:lnTo>
                  <a:pt x="256032" y="762"/>
                </a:lnTo>
                <a:lnTo>
                  <a:pt x="260604" y="762"/>
                </a:lnTo>
                <a:lnTo>
                  <a:pt x="259842" y="0"/>
                </a:lnTo>
                <a:close/>
              </a:path>
              <a:path w="415290" h="124460">
                <a:moveTo>
                  <a:pt x="358473" y="62577"/>
                </a:moveTo>
                <a:lnTo>
                  <a:pt x="349743" y="62577"/>
                </a:lnTo>
                <a:lnTo>
                  <a:pt x="352857" y="73968"/>
                </a:lnTo>
                <a:lnTo>
                  <a:pt x="376715" y="107929"/>
                </a:lnTo>
                <a:lnTo>
                  <a:pt x="386334" y="114300"/>
                </a:lnTo>
                <a:lnTo>
                  <a:pt x="387096" y="114300"/>
                </a:lnTo>
                <a:lnTo>
                  <a:pt x="388620" y="113538"/>
                </a:lnTo>
                <a:lnTo>
                  <a:pt x="390154" y="113527"/>
                </a:lnTo>
                <a:lnTo>
                  <a:pt x="391668" y="112014"/>
                </a:lnTo>
                <a:lnTo>
                  <a:pt x="391668" y="107442"/>
                </a:lnTo>
                <a:lnTo>
                  <a:pt x="390906" y="106680"/>
                </a:lnTo>
                <a:lnTo>
                  <a:pt x="389382" y="105918"/>
                </a:lnTo>
                <a:lnTo>
                  <a:pt x="379258" y="98611"/>
                </a:lnTo>
                <a:lnTo>
                  <a:pt x="370732" y="89175"/>
                </a:lnTo>
                <a:lnTo>
                  <a:pt x="363051" y="74268"/>
                </a:lnTo>
                <a:lnTo>
                  <a:pt x="358473" y="62577"/>
                </a:lnTo>
                <a:close/>
              </a:path>
              <a:path w="415290" h="124460">
                <a:moveTo>
                  <a:pt x="354330" y="12192"/>
                </a:moveTo>
                <a:lnTo>
                  <a:pt x="345948" y="12192"/>
                </a:lnTo>
                <a:lnTo>
                  <a:pt x="345948" y="36576"/>
                </a:lnTo>
                <a:lnTo>
                  <a:pt x="345013" y="49567"/>
                </a:lnTo>
                <a:lnTo>
                  <a:pt x="329876" y="87852"/>
                </a:lnTo>
                <a:lnTo>
                  <a:pt x="308688" y="106640"/>
                </a:lnTo>
                <a:lnTo>
                  <a:pt x="308610" y="110490"/>
                </a:lnTo>
                <a:lnTo>
                  <a:pt x="309372" y="111252"/>
                </a:lnTo>
                <a:lnTo>
                  <a:pt x="309372" y="112014"/>
                </a:lnTo>
                <a:lnTo>
                  <a:pt x="310896" y="113538"/>
                </a:lnTo>
                <a:lnTo>
                  <a:pt x="341873" y="83778"/>
                </a:lnTo>
                <a:lnTo>
                  <a:pt x="349743" y="62577"/>
                </a:lnTo>
                <a:lnTo>
                  <a:pt x="358473" y="62577"/>
                </a:lnTo>
                <a:lnTo>
                  <a:pt x="358123" y="61684"/>
                </a:lnTo>
                <a:lnTo>
                  <a:pt x="355413" y="50581"/>
                </a:lnTo>
                <a:lnTo>
                  <a:pt x="354389" y="40119"/>
                </a:lnTo>
                <a:lnTo>
                  <a:pt x="354330" y="12192"/>
                </a:lnTo>
                <a:close/>
              </a:path>
              <a:path w="415290" h="124460">
                <a:moveTo>
                  <a:pt x="386334" y="4572"/>
                </a:moveTo>
                <a:lnTo>
                  <a:pt x="313182" y="4572"/>
                </a:lnTo>
                <a:lnTo>
                  <a:pt x="312420" y="6096"/>
                </a:lnTo>
                <a:lnTo>
                  <a:pt x="312420" y="8382"/>
                </a:lnTo>
                <a:lnTo>
                  <a:pt x="311658" y="10668"/>
                </a:lnTo>
                <a:lnTo>
                  <a:pt x="313182" y="12192"/>
                </a:lnTo>
                <a:lnTo>
                  <a:pt x="386334" y="12192"/>
                </a:lnTo>
                <a:lnTo>
                  <a:pt x="387858" y="10668"/>
                </a:lnTo>
                <a:lnTo>
                  <a:pt x="387858" y="6096"/>
                </a:lnTo>
                <a:lnTo>
                  <a:pt x="386334" y="4572"/>
                </a:lnTo>
                <a:close/>
              </a:path>
              <a:path w="415290" h="124460">
                <a:moveTo>
                  <a:pt x="413766" y="762"/>
                </a:moveTo>
                <a:lnTo>
                  <a:pt x="407670" y="762"/>
                </a:lnTo>
                <a:lnTo>
                  <a:pt x="406908" y="1524"/>
                </a:lnTo>
                <a:lnTo>
                  <a:pt x="406908" y="122682"/>
                </a:lnTo>
                <a:lnTo>
                  <a:pt x="408432" y="124206"/>
                </a:lnTo>
                <a:lnTo>
                  <a:pt x="413004" y="124206"/>
                </a:lnTo>
                <a:lnTo>
                  <a:pt x="413766" y="123444"/>
                </a:lnTo>
                <a:lnTo>
                  <a:pt x="415290" y="122682"/>
                </a:lnTo>
                <a:lnTo>
                  <a:pt x="415290" y="1524"/>
                </a:lnTo>
                <a:lnTo>
                  <a:pt x="413766" y="762"/>
                </a:lnTo>
                <a:close/>
              </a:path>
              <a:path w="415290" h="124460">
                <a:moveTo>
                  <a:pt x="412242" y="0"/>
                </a:moveTo>
                <a:lnTo>
                  <a:pt x="409956" y="0"/>
                </a:lnTo>
                <a:lnTo>
                  <a:pt x="408432" y="762"/>
                </a:lnTo>
                <a:lnTo>
                  <a:pt x="413004" y="762"/>
                </a:lnTo>
                <a:lnTo>
                  <a:pt x="41224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701040" y="16001"/>
            <a:ext cx="1479804" cy="1249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2246629" y="0"/>
            <a:ext cx="594360" cy="1778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200">
                <a:latin typeface="Times New Roman"/>
                <a:cs typeface="Times New Roman"/>
              </a:rPr>
              <a:t>| </a:t>
            </a:r>
            <a:r>
              <a:rPr dirty="0" sz="1200" spc="-10">
                <a:latin typeface="Times New Roman"/>
                <a:cs typeface="Times New Roman"/>
              </a:rPr>
              <a:t>AhnLa</a:t>
            </a:r>
            <a:r>
              <a:rPr dirty="0" sz="1200" spc="-10">
                <a:latin typeface="Times New Roman"/>
                <a:cs typeface="Times New Roman"/>
              </a:rPr>
              <a:t>b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142735" y="10522757"/>
            <a:ext cx="736600" cy="1778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200">
                <a:latin typeface="Times New Roman"/>
                <a:cs typeface="Times New Roman"/>
              </a:rPr>
              <a:t>2015-05</a:t>
            </a:r>
            <a:r>
              <a:rPr dirty="0" sz="1200" spc="-5">
                <a:latin typeface="Times New Roman"/>
                <a:cs typeface="Times New Roman"/>
              </a:rPr>
              <a:t>-</a:t>
            </a:r>
            <a:r>
              <a:rPr dirty="0" sz="1200">
                <a:latin typeface="Times New Roman"/>
                <a:cs typeface="Times New Roman"/>
              </a:rPr>
              <a:t>26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73100" y="10522757"/>
            <a:ext cx="4633595" cy="1778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200" spc="-20">
                <a:latin typeface="Times New Roman"/>
                <a:cs typeface="Times New Roman"/>
              </a:rPr>
              <a:t>h</a:t>
            </a:r>
            <a:r>
              <a:rPr dirty="0" sz="1200" spc="-5">
                <a:latin typeface="Times New Roman"/>
                <a:cs typeface="Times New Roman"/>
              </a:rPr>
              <a:t>tt</a:t>
            </a:r>
            <a:r>
              <a:rPr dirty="0" sz="1200" spc="-10">
                <a:latin typeface="Times New Roman"/>
                <a:cs typeface="Times New Roman"/>
              </a:rPr>
              <a:t>p</a:t>
            </a:r>
            <a:r>
              <a:rPr dirty="0" sz="1200" spc="-10">
                <a:latin typeface="Times New Roman"/>
                <a:cs typeface="Times New Roman"/>
                <a:hlinkClick r:id="rId3"/>
              </a:rPr>
              <a:t>s://www.ahnlab.com/kr/site/</a:t>
            </a:r>
            <a:r>
              <a:rPr dirty="0" sz="1200" spc="-5">
                <a:latin typeface="Times New Roman"/>
                <a:cs typeface="Times New Roman"/>
                <a:hlinkClick r:id="rId3"/>
              </a:rPr>
              <a:t>m</a:t>
            </a:r>
            <a:r>
              <a:rPr dirty="0" sz="1200">
                <a:latin typeface="Times New Roman"/>
                <a:cs typeface="Times New Roman"/>
              </a:rPr>
              <a:t>yp</a:t>
            </a:r>
            <a:r>
              <a:rPr dirty="0" sz="1200" spc="-15">
                <a:latin typeface="Times New Roman"/>
                <a:cs typeface="Times New Roman"/>
              </a:rPr>
              <a:t>a</a:t>
            </a:r>
            <a:r>
              <a:rPr dirty="0" sz="1200">
                <a:latin typeface="Times New Roman"/>
                <a:cs typeface="Times New Roman"/>
              </a:rPr>
              <a:t>g</a:t>
            </a:r>
            <a:r>
              <a:rPr dirty="0" sz="1200" spc="-5">
                <a:latin typeface="Times New Roman"/>
                <a:cs typeface="Times New Roman"/>
                <a:hlinkClick r:id="rId3"/>
              </a:rPr>
              <a:t>e/</a:t>
            </a:r>
            <a:r>
              <a:rPr dirty="0" sz="1200">
                <a:latin typeface="Times New Roman"/>
                <a:cs typeface="Times New Roman"/>
                <a:hlinkClick r:id="rId3"/>
              </a:rPr>
              <a:t>p</a:t>
            </a:r>
            <a:r>
              <a:rPr dirty="0" sz="1200" spc="-15">
                <a:latin typeface="Times New Roman"/>
                <a:cs typeface="Times New Roman"/>
                <a:hlinkClick r:id="rId3"/>
              </a:rPr>
              <a:t>roduct</a:t>
            </a:r>
            <a:r>
              <a:rPr dirty="0" sz="1200">
                <a:latin typeface="Times New Roman"/>
                <a:cs typeface="Times New Roman"/>
                <a:hlinkClick r:id="rId3"/>
              </a:rPr>
              <a:t>/</a:t>
            </a:r>
            <a:r>
              <a:rPr dirty="0" sz="1200">
                <a:latin typeface="Times New Roman"/>
                <a:cs typeface="Times New Roman"/>
                <a:hlinkClick r:id="rId3"/>
              </a:rPr>
              <a:t>p</a:t>
            </a:r>
            <a:r>
              <a:rPr dirty="0" sz="1200" spc="-15">
                <a:latin typeface="Times New Roman"/>
                <a:cs typeface="Times New Roman"/>
                <a:hlinkClick r:id="rId3"/>
              </a:rPr>
              <a:t>rodConfirmViewPrint.d</a:t>
            </a:r>
            <a:r>
              <a:rPr dirty="0" sz="1200">
                <a:latin typeface="Times New Roman"/>
                <a:cs typeface="Times New Roman"/>
                <a:hlinkClick r:id="rId3"/>
              </a:rPr>
              <a:t>o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owner</dc:creator>
  <dc:title>https://www.ahnlab.com/kr/site/mypage/product/prodConfirmViewPr</dc:title>
  <dcterms:created xsi:type="dcterms:W3CDTF">2015-05-26T12:02:01Z</dcterms:created>
  <dcterms:modified xsi:type="dcterms:W3CDTF">2015-05-26T12:02:01Z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2015-05-26T00:00:00Z</vt:filetime>
  </property>
  <property fmtid="{D5CDD505-2E9C-101B-9397-08002B2CF9AE}" pid="3" name="LastSaved">
    <vt:filetime>2015-05-26T00:00:00Z</vt:filetime>
  </property>
</Properties>
</file>